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C40E4-219E-71BC-4CF5-4740E53A1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82A18B-E005-CE9F-4853-959F2883F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205EBD-62A2-54FF-FBD5-2C54F93F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28A9C1-6598-DFF2-C629-4F23EBDB1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D44B9D-5125-1CAD-ACE7-64009B38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290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DF297-ED29-3BFA-E598-12DC44DB8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FA1A02-44E2-2755-EC92-281DBD81D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AB9200-F7DD-CD19-39FF-28DC59D6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917F88-3207-6831-1D67-D2E9D972B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1A27DA-A3FB-1BC8-44E6-12D0F0FE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7637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6B3039F-D270-3E88-F18C-770599573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ADBD60-729F-7B4C-94A1-6EBAAD86A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63707B-4ADD-0D06-EB66-98754446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EB6C03-D717-5042-A616-235C8B40D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DB7894-7B16-6781-27DC-801B263C5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356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8940DC-75B8-E7CD-4F12-AD1D936C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C8642C-51DD-C2D2-F18C-120D62CA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E3527B-5A92-EB43-98F1-93ED6FA4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1652F6-25EA-E0AA-87B8-F5FEB340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6AE4FC-2EB0-156C-31E3-C0C16E6C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72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DBE27-6F8F-7C3E-1188-9DC527C28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B58B14-5513-2499-437D-A93E819B3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66B7BE-E325-DD1E-61CD-5E1191A37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DF7170-7314-5FC5-DB62-9B0BC2EAE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121821-81E3-0864-CC05-CF494C510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652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F946A-5084-6A02-A336-40DA8C3F6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CFF140-C170-5833-CDE3-4E1D6E850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5A1623-46E4-E53D-ED06-A10CB5056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2535E5-ADBC-9456-F61A-7E548B399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8034B8-AE8B-6239-5278-B57A7A2F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96785C-CA49-E475-7EBD-D347BD69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370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A5BBC-7BC6-B6C2-CCD5-155BCC7E1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1048E8-AB3D-6110-F4CE-CF7D82192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935744-6BFF-8804-427E-6C968E9E0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A2F7C1-9B1C-D429-D41D-4217C9DAFD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03E10C-CF57-38AE-3767-1AB34A0FE1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01E098-A0B8-BC03-F999-B5DC3527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2737A73-2389-5F42-7E55-E08CF89B6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1440E3-9A95-CB6C-4213-BCF7D5AB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134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09E99-4A18-84F2-FAAC-3E03011A0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74318A5-AC3F-50E7-5FA4-989512DC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380B751-6D18-EE83-605C-A9FEF236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1C4B59-5598-DBED-8E12-2F37E92E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1717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20E9DA-950B-EF00-C790-5D81C1404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76F4F8-3D97-1103-6AB5-0F7F6BD35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BC9BF2-98FF-5F76-B410-0759A003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352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46972-29CD-17FF-B75E-20FD9ACD9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D085FE-8A85-4909-1B84-4CDA9BAF5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2B7975-9B44-6C0A-7D35-E95C4F52A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6C8118-02AA-E382-EC3C-D06A6A311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8DD3D8-F2A6-2075-325C-54A8A5A3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FFE00C-3419-E0F4-B133-A4905C2C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61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56AC0-EA09-3B74-014F-F8E006B0A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41FB8CF-3D27-F3FC-597B-69832D8E7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C888D1-B180-31A9-2950-B3B3FACEF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982D58-24D3-DE6C-A424-29FC4251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6B195F-48E8-1F62-28FD-BA83B6F87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47162A-DFDE-5D95-832F-AE095970D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66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FF07C4-1C56-4BDF-52D1-82A92184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369849-B303-80FF-70D4-22AC3565B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535EC0-B3F3-1B90-AE6B-9C825E6B4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01E10-EA9C-474D-8845-611360FFA0CE}" type="datetimeFigureOut">
              <a:rPr lang="es-PE" smtClean="0"/>
              <a:t>17/06/2024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09A74B-C0DF-7172-7E9C-FFD925005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738914-65F2-1D0B-A80D-D3FED4C09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12DD9-5079-4BEF-A796-EDDB6E8126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0265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9D5BA9D-4DCC-6E02-752D-4081A53D4A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1507188" y="1640346"/>
            <a:ext cx="9034787" cy="138081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DAEB1B6-DFBE-F9C2-5D76-7212074DEA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855" r="145"/>
          <a:stretch/>
        </p:blipFill>
        <p:spPr>
          <a:xfrm>
            <a:off x="1507188" y="3146439"/>
            <a:ext cx="9034781" cy="138081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B788EFD-F26F-83DF-4576-C55E35CE76BC}"/>
              </a:ext>
            </a:extLst>
          </p:cNvPr>
          <p:cNvSpPr txBox="1"/>
          <p:nvPr/>
        </p:nvSpPr>
        <p:spPr>
          <a:xfrm>
            <a:off x="1040860" y="1001949"/>
            <a:ext cx="5496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Botones para la sección “Documentos” del Intranet azul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443B2AD-F7BA-E702-D800-08251FD058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855" r="145"/>
          <a:stretch/>
        </p:blipFill>
        <p:spPr>
          <a:xfrm>
            <a:off x="1507188" y="4652531"/>
            <a:ext cx="9034781" cy="138081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28166F7C-9A19-35F0-8D9B-BE942EA7841A}"/>
              </a:ext>
            </a:extLst>
          </p:cNvPr>
          <p:cNvSpPr/>
          <p:nvPr/>
        </p:nvSpPr>
        <p:spPr>
          <a:xfrm>
            <a:off x="2782110" y="4885736"/>
            <a:ext cx="28307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accent1"/>
                </a:solidFill>
                <a:latin typeface="Gotham"/>
              </a:rPr>
              <a:t>CONVENIO DE ADELANTO DE VACACIONES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A94A87C-F079-3113-AB6F-9644CF875186}"/>
              </a:ext>
            </a:extLst>
          </p:cNvPr>
          <p:cNvSpPr/>
          <p:nvPr/>
        </p:nvSpPr>
        <p:spPr>
          <a:xfrm>
            <a:off x="7645940" y="4885736"/>
            <a:ext cx="2636197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accent1"/>
                </a:solidFill>
                <a:latin typeface="Gotham"/>
              </a:rPr>
              <a:t>SOLICITUD DE VACACIONES</a:t>
            </a:r>
          </a:p>
        </p:txBody>
      </p:sp>
    </p:spTree>
    <p:extLst>
      <p:ext uri="{BB962C8B-B14F-4D97-AF65-F5344CB8AC3E}">
        <p14:creationId xmlns:p14="http://schemas.microsoft.com/office/powerpoint/2010/main" val="2236040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Jhandely Nicol Sarmiento Bautista</dc:creator>
  <cp:lastModifiedBy>Jhandely Nicol Sarmiento Bautista</cp:lastModifiedBy>
  <cp:revision>2</cp:revision>
  <dcterms:created xsi:type="dcterms:W3CDTF">2024-06-17T15:07:28Z</dcterms:created>
  <dcterms:modified xsi:type="dcterms:W3CDTF">2024-06-17T15:58:19Z</dcterms:modified>
</cp:coreProperties>
</file>