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95" r:id="rId7"/>
    <p:sldId id="296" r:id="rId8"/>
    <p:sldId id="261" r:id="rId9"/>
    <p:sldId id="262" r:id="rId10"/>
    <p:sldId id="286" r:id="rId11"/>
    <p:sldId id="297" r:id="rId12"/>
    <p:sldId id="264" r:id="rId13"/>
    <p:sldId id="265" r:id="rId14"/>
    <p:sldId id="266" r:id="rId15"/>
    <p:sldId id="298" r:id="rId16"/>
    <p:sldId id="282" r:id="rId17"/>
    <p:sldId id="283" r:id="rId18"/>
    <p:sldId id="291" r:id="rId19"/>
    <p:sldId id="284" r:id="rId20"/>
    <p:sldId id="299" r:id="rId21"/>
    <p:sldId id="267" r:id="rId22"/>
    <p:sldId id="268" r:id="rId23"/>
    <p:sldId id="269" r:id="rId24"/>
    <p:sldId id="290" r:id="rId25"/>
    <p:sldId id="300" r:id="rId26"/>
    <p:sldId id="270" r:id="rId27"/>
    <p:sldId id="271" r:id="rId28"/>
    <p:sldId id="272" r:id="rId29"/>
    <p:sldId id="301" r:id="rId30"/>
    <p:sldId id="273" r:id="rId31"/>
    <p:sldId id="274" r:id="rId32"/>
    <p:sldId id="275" r:id="rId33"/>
    <p:sldId id="302" r:id="rId34"/>
    <p:sldId id="276" r:id="rId35"/>
    <p:sldId id="277" r:id="rId36"/>
    <p:sldId id="278" r:id="rId37"/>
    <p:sldId id="288" r:id="rId38"/>
    <p:sldId id="303" r:id="rId39"/>
    <p:sldId id="279" r:id="rId40"/>
    <p:sldId id="280" r:id="rId41"/>
    <p:sldId id="281" r:id="rId42"/>
    <p:sldId id="289" r:id="rId43"/>
    <p:sldId id="304" r:id="rId44"/>
    <p:sldId id="285" r:id="rId4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76" autoAdjust="0"/>
    <p:restoredTop sz="94660"/>
  </p:normalViewPr>
  <p:slideViewPr>
    <p:cSldViewPr snapToGrid="0">
      <p:cViewPr>
        <p:scale>
          <a:sx n="100" d="100"/>
          <a:sy n="100" d="100"/>
        </p:scale>
        <p:origin x="1733" y="-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9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5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7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55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2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2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7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1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5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3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64492-437A-4D66-9A62-90E655CA45ED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9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287228" y="1418094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932484" y="1394256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SAN ANTONIO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348" name="Rectángulo redondeado 347"/>
          <p:cNvSpPr/>
          <p:nvPr/>
        </p:nvSpPr>
        <p:spPr>
          <a:xfrm>
            <a:off x="298209" y="1797905"/>
            <a:ext cx="6379915" cy="1157421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9" name="CuadroTexto 348"/>
          <p:cNvSpPr txBox="1"/>
          <p:nvPr/>
        </p:nvSpPr>
        <p:spPr>
          <a:xfrm rot="16200000">
            <a:off x="196021" y="2323805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50" name="Conector recto 349"/>
          <p:cNvCxnSpPr>
            <a:cxnSpLocks/>
          </p:cNvCxnSpPr>
          <p:nvPr/>
        </p:nvCxnSpPr>
        <p:spPr>
          <a:xfrm>
            <a:off x="821865" y="1793533"/>
            <a:ext cx="0" cy="1103982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ector recto 350"/>
          <p:cNvCxnSpPr/>
          <p:nvPr/>
        </p:nvCxnSpPr>
        <p:spPr>
          <a:xfrm>
            <a:off x="959888" y="204150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ector recto 351"/>
          <p:cNvCxnSpPr/>
          <p:nvPr/>
        </p:nvCxnSpPr>
        <p:spPr>
          <a:xfrm>
            <a:off x="2090520" y="184924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ector recto 352"/>
          <p:cNvCxnSpPr/>
          <p:nvPr/>
        </p:nvCxnSpPr>
        <p:spPr>
          <a:xfrm>
            <a:off x="3488520" y="184924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ector recto 353"/>
          <p:cNvCxnSpPr/>
          <p:nvPr/>
        </p:nvCxnSpPr>
        <p:spPr>
          <a:xfrm>
            <a:off x="4657423" y="184924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ector recto 354"/>
          <p:cNvCxnSpPr/>
          <p:nvPr/>
        </p:nvCxnSpPr>
        <p:spPr>
          <a:xfrm>
            <a:off x="959888" y="229829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ector recto 355"/>
          <p:cNvCxnSpPr/>
          <p:nvPr/>
        </p:nvCxnSpPr>
        <p:spPr>
          <a:xfrm>
            <a:off x="2090520" y="20784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ector recto 356"/>
          <p:cNvCxnSpPr/>
          <p:nvPr/>
        </p:nvCxnSpPr>
        <p:spPr>
          <a:xfrm>
            <a:off x="3488520" y="20784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ector recto 357"/>
          <p:cNvCxnSpPr/>
          <p:nvPr/>
        </p:nvCxnSpPr>
        <p:spPr>
          <a:xfrm>
            <a:off x="4657423" y="20784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358"/>
          <p:cNvCxnSpPr/>
          <p:nvPr/>
        </p:nvCxnSpPr>
        <p:spPr>
          <a:xfrm>
            <a:off x="978456" y="263166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ector recto 359"/>
          <p:cNvCxnSpPr/>
          <p:nvPr/>
        </p:nvCxnSpPr>
        <p:spPr>
          <a:xfrm>
            <a:off x="2090520" y="235754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>
            <a:off x="3488520" y="235754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>
            <a:off x="4657423" y="235754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ector recto 363"/>
          <p:cNvCxnSpPr>
            <a:cxnSpLocks/>
          </p:cNvCxnSpPr>
          <p:nvPr/>
        </p:nvCxnSpPr>
        <p:spPr>
          <a:xfrm>
            <a:off x="2085921" y="26812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ector recto 364"/>
          <p:cNvCxnSpPr>
            <a:cxnSpLocks/>
          </p:cNvCxnSpPr>
          <p:nvPr/>
        </p:nvCxnSpPr>
        <p:spPr>
          <a:xfrm>
            <a:off x="3483629" y="26812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ector recto 365"/>
          <p:cNvCxnSpPr>
            <a:cxnSpLocks/>
          </p:cNvCxnSpPr>
          <p:nvPr/>
        </p:nvCxnSpPr>
        <p:spPr>
          <a:xfrm>
            <a:off x="4646380" y="269399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" name="CuadroTexto 374"/>
          <p:cNvSpPr txBox="1"/>
          <p:nvPr/>
        </p:nvSpPr>
        <p:spPr>
          <a:xfrm>
            <a:off x="973275" y="1816816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6" name="CuadroTexto 375"/>
          <p:cNvSpPr txBox="1"/>
          <p:nvPr/>
        </p:nvSpPr>
        <p:spPr>
          <a:xfrm>
            <a:off x="2487502" y="1816376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7" name="CuadroTexto 376"/>
          <p:cNvSpPr txBox="1"/>
          <p:nvPr/>
        </p:nvSpPr>
        <p:spPr>
          <a:xfrm>
            <a:off x="4000630" y="179353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8" name="CuadroTexto 377"/>
          <p:cNvSpPr txBox="1"/>
          <p:nvPr/>
        </p:nvSpPr>
        <p:spPr>
          <a:xfrm>
            <a:off x="5411299" y="179514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9" name="CuadroTexto 378"/>
          <p:cNvSpPr txBox="1"/>
          <p:nvPr/>
        </p:nvSpPr>
        <p:spPr>
          <a:xfrm>
            <a:off x="972983" y="204448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0" name="CuadroTexto 379"/>
          <p:cNvSpPr txBox="1"/>
          <p:nvPr/>
        </p:nvSpPr>
        <p:spPr>
          <a:xfrm>
            <a:off x="2470940" y="2030557"/>
            <a:ext cx="67518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1" name="CuadroTexto 380"/>
          <p:cNvSpPr txBox="1"/>
          <p:nvPr/>
        </p:nvSpPr>
        <p:spPr>
          <a:xfrm>
            <a:off x="4006536" y="201396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7" name="CuadroTexto 386"/>
          <p:cNvSpPr txBox="1"/>
          <p:nvPr/>
        </p:nvSpPr>
        <p:spPr>
          <a:xfrm>
            <a:off x="972012" y="2335320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388" name="CuadroTexto 387"/>
          <p:cNvSpPr txBox="1"/>
          <p:nvPr/>
        </p:nvSpPr>
        <p:spPr>
          <a:xfrm>
            <a:off x="967284" y="2645015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9" name="CuadroTexto 388"/>
          <p:cNvSpPr txBox="1"/>
          <p:nvPr/>
        </p:nvSpPr>
        <p:spPr>
          <a:xfrm>
            <a:off x="2468895" y="2335359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39,100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0" name="CuadroTexto 389"/>
          <p:cNvSpPr txBox="1"/>
          <p:nvPr/>
        </p:nvSpPr>
        <p:spPr>
          <a:xfrm>
            <a:off x="3835194" y="2332632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2" name="CuadroTexto 391"/>
          <p:cNvSpPr txBox="1"/>
          <p:nvPr/>
        </p:nvSpPr>
        <p:spPr>
          <a:xfrm>
            <a:off x="2470940" y="2631663"/>
            <a:ext cx="6383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3" name="CuadroTexto 392"/>
          <p:cNvSpPr txBox="1"/>
          <p:nvPr/>
        </p:nvSpPr>
        <p:spPr>
          <a:xfrm>
            <a:off x="3801510" y="2632600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5" name="CuadroTexto 414"/>
          <p:cNvSpPr txBox="1"/>
          <p:nvPr/>
        </p:nvSpPr>
        <p:spPr>
          <a:xfrm>
            <a:off x="5418677" y="203322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7" name="CuadroTexto 416"/>
          <p:cNvSpPr txBox="1"/>
          <p:nvPr/>
        </p:nvSpPr>
        <p:spPr>
          <a:xfrm>
            <a:off x="5437180" y="264359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8" name="CuadroTexto 417"/>
          <p:cNvSpPr txBox="1"/>
          <p:nvPr/>
        </p:nvSpPr>
        <p:spPr>
          <a:xfrm>
            <a:off x="5407359" y="233532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1" name="Rectángulo redondeado 460"/>
          <p:cNvSpPr/>
          <p:nvPr/>
        </p:nvSpPr>
        <p:spPr>
          <a:xfrm>
            <a:off x="305514" y="3215691"/>
            <a:ext cx="6379915" cy="112834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2" name="CuadroTexto 461"/>
          <p:cNvSpPr txBox="1"/>
          <p:nvPr/>
        </p:nvSpPr>
        <p:spPr>
          <a:xfrm rot="16200000">
            <a:off x="185201" y="3722784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63" name="Conector recto 462"/>
          <p:cNvCxnSpPr>
            <a:cxnSpLocks/>
          </p:cNvCxnSpPr>
          <p:nvPr/>
        </p:nvCxnSpPr>
        <p:spPr>
          <a:xfrm>
            <a:off x="829170" y="3211318"/>
            <a:ext cx="0" cy="11327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ector recto 463"/>
          <p:cNvCxnSpPr/>
          <p:nvPr/>
        </p:nvCxnSpPr>
        <p:spPr>
          <a:xfrm>
            <a:off x="967193" y="345929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/>
          <p:cNvCxnSpPr/>
          <p:nvPr/>
        </p:nvCxnSpPr>
        <p:spPr>
          <a:xfrm>
            <a:off x="2097825" y="32670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/>
          <p:cNvCxnSpPr/>
          <p:nvPr/>
        </p:nvCxnSpPr>
        <p:spPr>
          <a:xfrm>
            <a:off x="3495825" y="32670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ector recto 466"/>
          <p:cNvCxnSpPr/>
          <p:nvPr/>
        </p:nvCxnSpPr>
        <p:spPr>
          <a:xfrm>
            <a:off x="4664728" y="32670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/>
          <p:cNvCxnSpPr/>
          <p:nvPr/>
        </p:nvCxnSpPr>
        <p:spPr>
          <a:xfrm>
            <a:off x="967193" y="371607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ector recto 468"/>
          <p:cNvCxnSpPr/>
          <p:nvPr/>
        </p:nvCxnSpPr>
        <p:spPr>
          <a:xfrm>
            <a:off x="2097825" y="34962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Conector recto 469"/>
          <p:cNvCxnSpPr/>
          <p:nvPr/>
        </p:nvCxnSpPr>
        <p:spPr>
          <a:xfrm>
            <a:off x="3495825" y="34962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ector recto 470"/>
          <p:cNvCxnSpPr/>
          <p:nvPr/>
        </p:nvCxnSpPr>
        <p:spPr>
          <a:xfrm>
            <a:off x="4664728" y="34962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Conector recto 471"/>
          <p:cNvCxnSpPr/>
          <p:nvPr/>
        </p:nvCxnSpPr>
        <p:spPr>
          <a:xfrm>
            <a:off x="990298" y="398064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ector recto 472"/>
          <p:cNvCxnSpPr/>
          <p:nvPr/>
        </p:nvCxnSpPr>
        <p:spPr>
          <a:xfrm>
            <a:off x="2097825" y="377533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ector recto 473"/>
          <p:cNvCxnSpPr/>
          <p:nvPr/>
        </p:nvCxnSpPr>
        <p:spPr>
          <a:xfrm>
            <a:off x="3495825" y="377533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ector recto 474"/>
          <p:cNvCxnSpPr/>
          <p:nvPr/>
        </p:nvCxnSpPr>
        <p:spPr>
          <a:xfrm>
            <a:off x="4664728" y="377533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Conector recto 476"/>
          <p:cNvCxnSpPr/>
          <p:nvPr/>
        </p:nvCxnSpPr>
        <p:spPr>
          <a:xfrm>
            <a:off x="2097763" y="40405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ector recto 477"/>
          <p:cNvCxnSpPr/>
          <p:nvPr/>
        </p:nvCxnSpPr>
        <p:spPr>
          <a:xfrm>
            <a:off x="3495763" y="40405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ector recto 478"/>
          <p:cNvCxnSpPr/>
          <p:nvPr/>
        </p:nvCxnSpPr>
        <p:spPr>
          <a:xfrm>
            <a:off x="4664666" y="40405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Rectángulo redondeado 482"/>
          <p:cNvSpPr/>
          <p:nvPr/>
        </p:nvSpPr>
        <p:spPr>
          <a:xfrm>
            <a:off x="305514" y="4547779"/>
            <a:ext cx="6379915" cy="1128971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4" name="CuadroTexto 483"/>
          <p:cNvSpPr txBox="1"/>
          <p:nvPr/>
        </p:nvSpPr>
        <p:spPr>
          <a:xfrm rot="16200000">
            <a:off x="179590" y="5054873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85" name="Conector recto 484"/>
          <p:cNvCxnSpPr>
            <a:cxnSpLocks/>
          </p:cNvCxnSpPr>
          <p:nvPr/>
        </p:nvCxnSpPr>
        <p:spPr>
          <a:xfrm>
            <a:off x="829170" y="4543407"/>
            <a:ext cx="0" cy="113334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Conector recto 485"/>
          <p:cNvCxnSpPr/>
          <p:nvPr/>
        </p:nvCxnSpPr>
        <p:spPr>
          <a:xfrm>
            <a:off x="967193" y="479138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ector recto 486"/>
          <p:cNvCxnSpPr/>
          <p:nvPr/>
        </p:nvCxnSpPr>
        <p:spPr>
          <a:xfrm>
            <a:off x="2097825" y="459911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ector recto 487"/>
          <p:cNvCxnSpPr/>
          <p:nvPr/>
        </p:nvCxnSpPr>
        <p:spPr>
          <a:xfrm>
            <a:off x="3495825" y="459911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ector recto 488"/>
          <p:cNvCxnSpPr/>
          <p:nvPr/>
        </p:nvCxnSpPr>
        <p:spPr>
          <a:xfrm>
            <a:off x="4664728" y="459911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ector recto 489"/>
          <p:cNvCxnSpPr/>
          <p:nvPr/>
        </p:nvCxnSpPr>
        <p:spPr>
          <a:xfrm>
            <a:off x="967193" y="504816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ector recto 490"/>
          <p:cNvCxnSpPr/>
          <p:nvPr/>
        </p:nvCxnSpPr>
        <p:spPr>
          <a:xfrm>
            <a:off x="2097825" y="48283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ector recto 491"/>
          <p:cNvCxnSpPr/>
          <p:nvPr/>
        </p:nvCxnSpPr>
        <p:spPr>
          <a:xfrm>
            <a:off x="3495825" y="48283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ector recto 492"/>
          <p:cNvCxnSpPr/>
          <p:nvPr/>
        </p:nvCxnSpPr>
        <p:spPr>
          <a:xfrm>
            <a:off x="4664728" y="48283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Conector recto 493"/>
          <p:cNvCxnSpPr/>
          <p:nvPr/>
        </p:nvCxnSpPr>
        <p:spPr>
          <a:xfrm>
            <a:off x="990298" y="531273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Conector recto 494"/>
          <p:cNvCxnSpPr/>
          <p:nvPr/>
        </p:nvCxnSpPr>
        <p:spPr>
          <a:xfrm>
            <a:off x="2097825" y="510742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ector recto 495"/>
          <p:cNvCxnSpPr/>
          <p:nvPr/>
        </p:nvCxnSpPr>
        <p:spPr>
          <a:xfrm>
            <a:off x="3495825" y="510742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ector recto 496"/>
          <p:cNvCxnSpPr/>
          <p:nvPr/>
        </p:nvCxnSpPr>
        <p:spPr>
          <a:xfrm>
            <a:off x="4664728" y="510742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ector recto 498"/>
          <p:cNvCxnSpPr/>
          <p:nvPr/>
        </p:nvCxnSpPr>
        <p:spPr>
          <a:xfrm>
            <a:off x="2097763" y="53726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ector recto 499"/>
          <p:cNvCxnSpPr/>
          <p:nvPr/>
        </p:nvCxnSpPr>
        <p:spPr>
          <a:xfrm>
            <a:off x="3495763" y="53726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ector recto 500"/>
          <p:cNvCxnSpPr/>
          <p:nvPr/>
        </p:nvCxnSpPr>
        <p:spPr>
          <a:xfrm>
            <a:off x="4664666" y="53726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" name="CuadroTexto 504"/>
          <p:cNvSpPr txBox="1"/>
          <p:nvPr/>
        </p:nvSpPr>
        <p:spPr>
          <a:xfrm>
            <a:off x="974696" y="3213399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6" name="CuadroTexto 505"/>
          <p:cNvSpPr txBox="1"/>
          <p:nvPr/>
        </p:nvSpPr>
        <p:spPr>
          <a:xfrm>
            <a:off x="2478315" y="3221255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41,300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7" name="CuadroTexto 506"/>
          <p:cNvSpPr txBox="1"/>
          <p:nvPr/>
        </p:nvSpPr>
        <p:spPr>
          <a:xfrm>
            <a:off x="4009099" y="322648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8" name="CuadroTexto 507"/>
          <p:cNvSpPr txBox="1"/>
          <p:nvPr/>
        </p:nvSpPr>
        <p:spPr>
          <a:xfrm>
            <a:off x="5419768" y="322809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9" name="CuadroTexto 508"/>
          <p:cNvSpPr txBox="1"/>
          <p:nvPr/>
        </p:nvSpPr>
        <p:spPr>
          <a:xfrm>
            <a:off x="990297" y="3477539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0" name="CuadroTexto 509"/>
          <p:cNvSpPr txBox="1"/>
          <p:nvPr/>
        </p:nvSpPr>
        <p:spPr>
          <a:xfrm>
            <a:off x="2481692" y="3483490"/>
            <a:ext cx="6383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1" name="CuadroTexto 510"/>
          <p:cNvSpPr txBox="1"/>
          <p:nvPr/>
        </p:nvSpPr>
        <p:spPr>
          <a:xfrm>
            <a:off x="4021390" y="3444310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5" name="CuadroTexto 514"/>
          <p:cNvSpPr txBox="1"/>
          <p:nvPr/>
        </p:nvSpPr>
        <p:spPr>
          <a:xfrm>
            <a:off x="4029241" y="367221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7" name="CuadroTexto 516"/>
          <p:cNvSpPr txBox="1"/>
          <p:nvPr/>
        </p:nvSpPr>
        <p:spPr>
          <a:xfrm>
            <a:off x="943891" y="3768118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18" name="CuadroTexto 517"/>
          <p:cNvSpPr txBox="1"/>
          <p:nvPr/>
        </p:nvSpPr>
        <p:spPr>
          <a:xfrm>
            <a:off x="940185" y="4008879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9" name="CuadroTexto 518"/>
          <p:cNvSpPr txBox="1"/>
          <p:nvPr/>
        </p:nvSpPr>
        <p:spPr>
          <a:xfrm>
            <a:off x="2478315" y="3756747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0" name="CuadroTexto 519"/>
          <p:cNvSpPr txBox="1"/>
          <p:nvPr/>
        </p:nvSpPr>
        <p:spPr>
          <a:xfrm>
            <a:off x="3803024" y="3732244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2" name="CuadroTexto 521"/>
          <p:cNvSpPr txBox="1"/>
          <p:nvPr/>
        </p:nvSpPr>
        <p:spPr>
          <a:xfrm>
            <a:off x="2464064" y="3993027"/>
            <a:ext cx="6671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42,900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3" name="CuadroTexto 522"/>
          <p:cNvSpPr txBox="1"/>
          <p:nvPr/>
        </p:nvSpPr>
        <p:spPr>
          <a:xfrm>
            <a:off x="3811612" y="3983432"/>
            <a:ext cx="107998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5" name="CuadroTexto 524"/>
          <p:cNvSpPr txBox="1"/>
          <p:nvPr/>
        </p:nvSpPr>
        <p:spPr>
          <a:xfrm>
            <a:off x="5412814" y="347447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6" name="CuadroTexto 525"/>
          <p:cNvSpPr txBox="1"/>
          <p:nvPr/>
        </p:nvSpPr>
        <p:spPr>
          <a:xfrm>
            <a:off x="5412814" y="372627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7" name="CuadroTexto 526"/>
          <p:cNvSpPr txBox="1"/>
          <p:nvPr/>
        </p:nvSpPr>
        <p:spPr>
          <a:xfrm>
            <a:off x="5419768" y="395902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9" name="CuadroTexto 528"/>
          <p:cNvSpPr txBox="1"/>
          <p:nvPr/>
        </p:nvSpPr>
        <p:spPr>
          <a:xfrm>
            <a:off x="960534" y="4785180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0" name="CuadroTexto 529"/>
          <p:cNvSpPr txBox="1"/>
          <p:nvPr/>
        </p:nvSpPr>
        <p:spPr>
          <a:xfrm>
            <a:off x="2454189" y="4814035"/>
            <a:ext cx="6767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1" name="CuadroTexto 530"/>
          <p:cNvSpPr txBox="1"/>
          <p:nvPr/>
        </p:nvSpPr>
        <p:spPr>
          <a:xfrm>
            <a:off x="3933604" y="4757063"/>
            <a:ext cx="2149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6" name="CuadroTexto 535"/>
          <p:cNvSpPr txBox="1"/>
          <p:nvPr/>
        </p:nvSpPr>
        <p:spPr>
          <a:xfrm>
            <a:off x="925483" y="5034812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37" name="CuadroTexto 536"/>
          <p:cNvSpPr txBox="1"/>
          <p:nvPr/>
        </p:nvSpPr>
        <p:spPr>
          <a:xfrm>
            <a:off x="934181" y="5333122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8" name="CuadroTexto 537"/>
          <p:cNvSpPr txBox="1"/>
          <p:nvPr/>
        </p:nvSpPr>
        <p:spPr>
          <a:xfrm>
            <a:off x="2442936" y="5094774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46,100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9" name="CuadroTexto 538"/>
          <p:cNvSpPr txBox="1"/>
          <p:nvPr/>
        </p:nvSpPr>
        <p:spPr>
          <a:xfrm>
            <a:off x="3766592" y="5054664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1" name="CuadroTexto 540"/>
          <p:cNvSpPr txBox="1"/>
          <p:nvPr/>
        </p:nvSpPr>
        <p:spPr>
          <a:xfrm>
            <a:off x="2442936" y="5366462"/>
            <a:ext cx="6655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2" name="CuadroTexto 541"/>
          <p:cNvSpPr txBox="1"/>
          <p:nvPr/>
        </p:nvSpPr>
        <p:spPr>
          <a:xfrm>
            <a:off x="3766592" y="5322393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4" name="CuadroTexto 543"/>
          <p:cNvSpPr txBox="1"/>
          <p:nvPr/>
        </p:nvSpPr>
        <p:spPr>
          <a:xfrm>
            <a:off x="958087" y="4564312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5" name="CuadroTexto 544"/>
          <p:cNvSpPr txBox="1"/>
          <p:nvPr/>
        </p:nvSpPr>
        <p:spPr>
          <a:xfrm>
            <a:off x="2451808" y="4579856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6" name="CuadroTexto 545"/>
          <p:cNvSpPr txBox="1"/>
          <p:nvPr/>
        </p:nvSpPr>
        <p:spPr>
          <a:xfrm>
            <a:off x="3935041" y="457082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9" name="CuadroTexto 548"/>
          <p:cNvSpPr txBox="1"/>
          <p:nvPr/>
        </p:nvSpPr>
        <p:spPr>
          <a:xfrm>
            <a:off x="5460810" y="480074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1" name="CuadroTexto 550"/>
          <p:cNvSpPr txBox="1"/>
          <p:nvPr/>
        </p:nvSpPr>
        <p:spPr>
          <a:xfrm>
            <a:off x="5445649" y="532228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2" name="CuadroTexto 551"/>
          <p:cNvSpPr txBox="1"/>
          <p:nvPr/>
        </p:nvSpPr>
        <p:spPr>
          <a:xfrm>
            <a:off x="5449035" y="507364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3" name="CuadroTexto 552"/>
          <p:cNvSpPr txBox="1"/>
          <p:nvPr/>
        </p:nvSpPr>
        <p:spPr>
          <a:xfrm>
            <a:off x="5453856" y="453151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5" name="Rectángulo redondeado 564"/>
          <p:cNvSpPr/>
          <p:nvPr/>
        </p:nvSpPr>
        <p:spPr>
          <a:xfrm>
            <a:off x="323801" y="5910879"/>
            <a:ext cx="6379915" cy="1054975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6" name="CuadroTexto 565"/>
          <p:cNvSpPr txBox="1"/>
          <p:nvPr/>
        </p:nvSpPr>
        <p:spPr>
          <a:xfrm rot="16200000">
            <a:off x="100146" y="6319560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M-M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67" name="Conector recto 566"/>
          <p:cNvCxnSpPr/>
          <p:nvPr/>
        </p:nvCxnSpPr>
        <p:spPr>
          <a:xfrm>
            <a:off x="847457" y="5906507"/>
            <a:ext cx="0" cy="1059347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ector recto 567"/>
          <p:cNvCxnSpPr/>
          <p:nvPr/>
        </p:nvCxnSpPr>
        <p:spPr>
          <a:xfrm>
            <a:off x="985480" y="615448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ector recto 568"/>
          <p:cNvCxnSpPr/>
          <p:nvPr/>
        </p:nvCxnSpPr>
        <p:spPr>
          <a:xfrm>
            <a:off x="2116112" y="596221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ector recto 569"/>
          <p:cNvCxnSpPr/>
          <p:nvPr/>
        </p:nvCxnSpPr>
        <p:spPr>
          <a:xfrm>
            <a:off x="3514112" y="596221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ector recto 570"/>
          <p:cNvCxnSpPr/>
          <p:nvPr/>
        </p:nvCxnSpPr>
        <p:spPr>
          <a:xfrm>
            <a:off x="4683015" y="596221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Conector recto 571"/>
          <p:cNvCxnSpPr/>
          <p:nvPr/>
        </p:nvCxnSpPr>
        <p:spPr>
          <a:xfrm>
            <a:off x="985480" y="641126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ector recto 572"/>
          <p:cNvCxnSpPr/>
          <p:nvPr/>
        </p:nvCxnSpPr>
        <p:spPr>
          <a:xfrm>
            <a:off x="2116112" y="61914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Conector recto 573"/>
          <p:cNvCxnSpPr/>
          <p:nvPr/>
        </p:nvCxnSpPr>
        <p:spPr>
          <a:xfrm>
            <a:off x="3514112" y="61914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Conector recto 574"/>
          <p:cNvCxnSpPr/>
          <p:nvPr/>
        </p:nvCxnSpPr>
        <p:spPr>
          <a:xfrm>
            <a:off x="4683015" y="61914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Conector recto 575"/>
          <p:cNvCxnSpPr/>
          <p:nvPr/>
        </p:nvCxnSpPr>
        <p:spPr>
          <a:xfrm>
            <a:off x="1008585" y="667583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Conector recto 576"/>
          <p:cNvCxnSpPr/>
          <p:nvPr/>
        </p:nvCxnSpPr>
        <p:spPr>
          <a:xfrm>
            <a:off x="2116112" y="647052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ector recto 577"/>
          <p:cNvCxnSpPr/>
          <p:nvPr/>
        </p:nvCxnSpPr>
        <p:spPr>
          <a:xfrm>
            <a:off x="3514112" y="647052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Conector recto 578"/>
          <p:cNvCxnSpPr/>
          <p:nvPr/>
        </p:nvCxnSpPr>
        <p:spPr>
          <a:xfrm>
            <a:off x="4683015" y="647052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Conector recto 579"/>
          <p:cNvCxnSpPr/>
          <p:nvPr/>
        </p:nvCxnSpPr>
        <p:spPr>
          <a:xfrm>
            <a:off x="2116050" y="67357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Conector recto 580"/>
          <p:cNvCxnSpPr/>
          <p:nvPr/>
        </p:nvCxnSpPr>
        <p:spPr>
          <a:xfrm>
            <a:off x="3514050" y="67357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Conector recto 581"/>
          <p:cNvCxnSpPr/>
          <p:nvPr/>
        </p:nvCxnSpPr>
        <p:spPr>
          <a:xfrm>
            <a:off x="4682953" y="67357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" name="CuadroTexto 582"/>
          <p:cNvSpPr txBox="1"/>
          <p:nvPr/>
        </p:nvSpPr>
        <p:spPr>
          <a:xfrm>
            <a:off x="1000267" y="5931263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4" name="CuadroTexto 583"/>
          <p:cNvSpPr txBox="1"/>
          <p:nvPr/>
        </p:nvSpPr>
        <p:spPr>
          <a:xfrm>
            <a:off x="999975" y="615893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5" name="CuadroTexto 584"/>
          <p:cNvSpPr txBox="1"/>
          <p:nvPr/>
        </p:nvSpPr>
        <p:spPr>
          <a:xfrm>
            <a:off x="979040" y="640414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86" name="CuadroTexto 585"/>
          <p:cNvSpPr txBox="1"/>
          <p:nvPr/>
        </p:nvSpPr>
        <p:spPr>
          <a:xfrm>
            <a:off x="985480" y="6654507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7" name="CuadroTexto 586"/>
          <p:cNvSpPr txBox="1"/>
          <p:nvPr/>
        </p:nvSpPr>
        <p:spPr>
          <a:xfrm>
            <a:off x="2426812" y="5932822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8" name="CuadroTexto 587"/>
          <p:cNvSpPr txBox="1"/>
          <p:nvPr/>
        </p:nvSpPr>
        <p:spPr>
          <a:xfrm>
            <a:off x="3939940" y="590997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0" name="CuadroTexto 589"/>
          <p:cNvSpPr txBox="1"/>
          <p:nvPr/>
        </p:nvSpPr>
        <p:spPr>
          <a:xfrm>
            <a:off x="2422928" y="614669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1" name="CuadroTexto 590"/>
          <p:cNvSpPr txBox="1"/>
          <p:nvPr/>
        </p:nvSpPr>
        <p:spPr>
          <a:xfrm>
            <a:off x="3938156" y="6166898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3" name="CuadroTexto 592"/>
          <p:cNvSpPr txBox="1"/>
          <p:nvPr/>
        </p:nvSpPr>
        <p:spPr>
          <a:xfrm>
            <a:off x="2416805" y="639713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58,300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4" name="CuadroTexto 593"/>
          <p:cNvSpPr txBox="1"/>
          <p:nvPr/>
        </p:nvSpPr>
        <p:spPr>
          <a:xfrm>
            <a:off x="3759747" y="6419584"/>
            <a:ext cx="6559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6" name="CuadroTexto 595"/>
          <p:cNvSpPr txBox="1"/>
          <p:nvPr/>
        </p:nvSpPr>
        <p:spPr>
          <a:xfrm>
            <a:off x="2403735" y="6664788"/>
            <a:ext cx="6832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7" name="CuadroTexto 596"/>
          <p:cNvSpPr txBox="1"/>
          <p:nvPr/>
        </p:nvSpPr>
        <p:spPr>
          <a:xfrm>
            <a:off x="3746611" y="6668045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0" name="CuadroTexto 599"/>
          <p:cNvSpPr txBox="1"/>
          <p:nvPr/>
        </p:nvSpPr>
        <p:spPr>
          <a:xfrm>
            <a:off x="5495996" y="594195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1" name="CuadroTexto 600"/>
          <p:cNvSpPr txBox="1"/>
          <p:nvPr/>
        </p:nvSpPr>
        <p:spPr>
          <a:xfrm>
            <a:off x="5489042" y="618833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2" name="CuadroTexto 601"/>
          <p:cNvSpPr txBox="1"/>
          <p:nvPr/>
        </p:nvSpPr>
        <p:spPr>
          <a:xfrm>
            <a:off x="5489042" y="644013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3" name="CuadroTexto 602"/>
          <p:cNvSpPr txBox="1"/>
          <p:nvPr/>
        </p:nvSpPr>
        <p:spPr>
          <a:xfrm>
            <a:off x="5506451" y="669298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71845B1-3F9C-76C0-6620-1AA4E44C7860}"/>
              </a:ext>
            </a:extLst>
          </p:cNvPr>
          <p:cNvSpPr txBox="1"/>
          <p:nvPr/>
        </p:nvSpPr>
        <p:spPr>
          <a:xfrm>
            <a:off x="4150000" y="7091926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504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CORONA DEL FRAILE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654" name="Rectángulo redondeado 653"/>
          <p:cNvSpPr/>
          <p:nvPr/>
        </p:nvSpPr>
        <p:spPr>
          <a:xfrm>
            <a:off x="250654" y="1462601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7" name="CuadroTexto 656"/>
          <p:cNvSpPr txBox="1"/>
          <p:nvPr/>
        </p:nvSpPr>
        <p:spPr>
          <a:xfrm>
            <a:off x="2937756" y="141894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60" name="Rectángulo redondeado 659"/>
          <p:cNvSpPr/>
          <p:nvPr/>
        </p:nvSpPr>
        <p:spPr>
          <a:xfrm>
            <a:off x="254708" y="1824070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3" name="CuadroTexto 662"/>
          <p:cNvSpPr txBox="1"/>
          <p:nvPr/>
        </p:nvSpPr>
        <p:spPr>
          <a:xfrm rot="16200000">
            <a:off x="154852" y="2207781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64" name="Conector recto 663"/>
          <p:cNvCxnSpPr/>
          <p:nvPr/>
        </p:nvCxnSpPr>
        <p:spPr>
          <a:xfrm>
            <a:off x="778364" y="1819698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Conector recto 664"/>
          <p:cNvCxnSpPr/>
          <p:nvPr/>
        </p:nvCxnSpPr>
        <p:spPr>
          <a:xfrm>
            <a:off x="916387" y="206767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8" name="Conector recto 667"/>
          <p:cNvCxnSpPr/>
          <p:nvPr/>
        </p:nvCxnSpPr>
        <p:spPr>
          <a:xfrm>
            <a:off x="2047019" y="18754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" name="Conector recto 702"/>
          <p:cNvCxnSpPr/>
          <p:nvPr/>
        </p:nvCxnSpPr>
        <p:spPr>
          <a:xfrm>
            <a:off x="3445019" y="18754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Conector recto 705"/>
          <p:cNvCxnSpPr/>
          <p:nvPr/>
        </p:nvCxnSpPr>
        <p:spPr>
          <a:xfrm>
            <a:off x="4613922" y="18754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Conector recto 706"/>
          <p:cNvCxnSpPr/>
          <p:nvPr/>
        </p:nvCxnSpPr>
        <p:spPr>
          <a:xfrm>
            <a:off x="916387" y="23244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8" name="Conector recto 707"/>
          <p:cNvCxnSpPr/>
          <p:nvPr/>
        </p:nvCxnSpPr>
        <p:spPr>
          <a:xfrm>
            <a:off x="2047019" y="210461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9" name="Conector recto 708"/>
          <p:cNvCxnSpPr/>
          <p:nvPr/>
        </p:nvCxnSpPr>
        <p:spPr>
          <a:xfrm>
            <a:off x="3445019" y="210461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3" name="Conector recto 722"/>
          <p:cNvCxnSpPr/>
          <p:nvPr/>
        </p:nvCxnSpPr>
        <p:spPr>
          <a:xfrm>
            <a:off x="4613922" y="210461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4" name="Conector recto 723"/>
          <p:cNvCxnSpPr/>
          <p:nvPr/>
        </p:nvCxnSpPr>
        <p:spPr>
          <a:xfrm>
            <a:off x="2047019" y="238371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5" name="Conector recto 724"/>
          <p:cNvCxnSpPr/>
          <p:nvPr/>
        </p:nvCxnSpPr>
        <p:spPr>
          <a:xfrm>
            <a:off x="3445019" y="238371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" name="Conector recto 725"/>
          <p:cNvCxnSpPr/>
          <p:nvPr/>
        </p:nvCxnSpPr>
        <p:spPr>
          <a:xfrm>
            <a:off x="4613922" y="238371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" name="Conector recto 726"/>
          <p:cNvCxnSpPr/>
          <p:nvPr/>
        </p:nvCxnSpPr>
        <p:spPr>
          <a:xfrm>
            <a:off x="912520" y="259402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2" name="Conector recto 731"/>
          <p:cNvCxnSpPr/>
          <p:nvPr/>
        </p:nvCxnSpPr>
        <p:spPr>
          <a:xfrm>
            <a:off x="2055645" y="263814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Conector recto 732"/>
          <p:cNvCxnSpPr/>
          <p:nvPr/>
        </p:nvCxnSpPr>
        <p:spPr>
          <a:xfrm>
            <a:off x="3453645" y="263814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Conector recto 733"/>
          <p:cNvCxnSpPr/>
          <p:nvPr/>
        </p:nvCxnSpPr>
        <p:spPr>
          <a:xfrm>
            <a:off x="4622548" y="263814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5" name="CuadroTexto 734"/>
          <p:cNvSpPr txBox="1"/>
          <p:nvPr/>
        </p:nvSpPr>
        <p:spPr>
          <a:xfrm>
            <a:off x="916418" y="1826370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7" name="CuadroTexto 736"/>
          <p:cNvSpPr txBox="1"/>
          <p:nvPr/>
        </p:nvSpPr>
        <p:spPr>
          <a:xfrm>
            <a:off x="921356" y="2308979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8" name="CuadroTexto 737"/>
          <p:cNvSpPr txBox="1"/>
          <p:nvPr/>
        </p:nvSpPr>
        <p:spPr>
          <a:xfrm>
            <a:off x="911197" y="2072047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9" name="CuadroTexto 738"/>
          <p:cNvSpPr txBox="1"/>
          <p:nvPr/>
        </p:nvSpPr>
        <p:spPr>
          <a:xfrm>
            <a:off x="913010" y="259402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3" name="Rectángulo redondeado 752"/>
          <p:cNvSpPr/>
          <p:nvPr/>
        </p:nvSpPr>
        <p:spPr>
          <a:xfrm>
            <a:off x="260918" y="2977604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4" name="CuadroTexto 753"/>
          <p:cNvSpPr txBox="1"/>
          <p:nvPr/>
        </p:nvSpPr>
        <p:spPr>
          <a:xfrm rot="16200000">
            <a:off x="151444" y="3361315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757" name="Conector recto 756"/>
          <p:cNvCxnSpPr/>
          <p:nvPr/>
        </p:nvCxnSpPr>
        <p:spPr>
          <a:xfrm>
            <a:off x="784574" y="2973232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0" name="Conector recto 759"/>
          <p:cNvCxnSpPr/>
          <p:nvPr/>
        </p:nvCxnSpPr>
        <p:spPr>
          <a:xfrm>
            <a:off x="922597" y="322120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3" name="Conector recto 762"/>
          <p:cNvCxnSpPr/>
          <p:nvPr/>
        </p:nvCxnSpPr>
        <p:spPr>
          <a:xfrm>
            <a:off x="2053229" y="30289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4" name="Conector recto 763"/>
          <p:cNvCxnSpPr/>
          <p:nvPr/>
        </p:nvCxnSpPr>
        <p:spPr>
          <a:xfrm>
            <a:off x="3451229" y="30289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5" name="Conector recto 764"/>
          <p:cNvCxnSpPr/>
          <p:nvPr/>
        </p:nvCxnSpPr>
        <p:spPr>
          <a:xfrm>
            <a:off x="4620132" y="30289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6" name="Conector recto 765"/>
          <p:cNvCxnSpPr/>
          <p:nvPr/>
        </p:nvCxnSpPr>
        <p:spPr>
          <a:xfrm>
            <a:off x="922597" y="347798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Conector recto 766"/>
          <p:cNvCxnSpPr/>
          <p:nvPr/>
        </p:nvCxnSpPr>
        <p:spPr>
          <a:xfrm>
            <a:off x="2053229" y="32581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8" name="Conector recto 767"/>
          <p:cNvCxnSpPr/>
          <p:nvPr/>
        </p:nvCxnSpPr>
        <p:spPr>
          <a:xfrm>
            <a:off x="3451229" y="32581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9" name="Conector recto 768"/>
          <p:cNvCxnSpPr/>
          <p:nvPr/>
        </p:nvCxnSpPr>
        <p:spPr>
          <a:xfrm>
            <a:off x="4620132" y="32581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0" name="Conector recto 769"/>
          <p:cNvCxnSpPr/>
          <p:nvPr/>
        </p:nvCxnSpPr>
        <p:spPr>
          <a:xfrm>
            <a:off x="2053229" y="35372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1" name="Conector recto 770"/>
          <p:cNvCxnSpPr/>
          <p:nvPr/>
        </p:nvCxnSpPr>
        <p:spPr>
          <a:xfrm>
            <a:off x="3451229" y="35372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2" name="Conector recto 771"/>
          <p:cNvCxnSpPr/>
          <p:nvPr/>
        </p:nvCxnSpPr>
        <p:spPr>
          <a:xfrm>
            <a:off x="4620132" y="35372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3" name="Conector recto 772"/>
          <p:cNvCxnSpPr/>
          <p:nvPr/>
        </p:nvCxnSpPr>
        <p:spPr>
          <a:xfrm>
            <a:off x="918730" y="37475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4" name="Conector recto 773"/>
          <p:cNvCxnSpPr/>
          <p:nvPr/>
        </p:nvCxnSpPr>
        <p:spPr>
          <a:xfrm>
            <a:off x="2061855" y="37916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5" name="Conector recto 774"/>
          <p:cNvCxnSpPr/>
          <p:nvPr/>
        </p:nvCxnSpPr>
        <p:spPr>
          <a:xfrm>
            <a:off x="3459855" y="37916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Conector recto 775"/>
          <p:cNvCxnSpPr/>
          <p:nvPr/>
        </p:nvCxnSpPr>
        <p:spPr>
          <a:xfrm>
            <a:off x="4628758" y="37916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7" name="CuadroTexto 776"/>
          <p:cNvSpPr txBox="1"/>
          <p:nvPr/>
        </p:nvSpPr>
        <p:spPr>
          <a:xfrm>
            <a:off x="922628" y="2979904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9" name="CuadroTexto 778"/>
          <p:cNvSpPr txBox="1"/>
          <p:nvPr/>
        </p:nvSpPr>
        <p:spPr>
          <a:xfrm>
            <a:off x="927566" y="3462513"/>
            <a:ext cx="10086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80" name="CuadroTexto 779"/>
          <p:cNvSpPr txBox="1"/>
          <p:nvPr/>
        </p:nvSpPr>
        <p:spPr>
          <a:xfrm>
            <a:off x="917407" y="322558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81" name="CuadroTexto 780"/>
          <p:cNvSpPr txBox="1"/>
          <p:nvPr/>
        </p:nvSpPr>
        <p:spPr>
          <a:xfrm>
            <a:off x="919220" y="3747555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8" name="Rectángulo redondeado 867"/>
          <p:cNvSpPr/>
          <p:nvPr/>
        </p:nvSpPr>
        <p:spPr>
          <a:xfrm>
            <a:off x="257016" y="4136763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9" name="CuadroTexto 868"/>
          <p:cNvSpPr txBox="1"/>
          <p:nvPr/>
        </p:nvSpPr>
        <p:spPr>
          <a:xfrm rot="16200000">
            <a:off x="147542" y="4520474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870" name="Conector recto 869"/>
          <p:cNvCxnSpPr/>
          <p:nvPr/>
        </p:nvCxnSpPr>
        <p:spPr>
          <a:xfrm>
            <a:off x="780672" y="4132391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1" name="Conector recto 870"/>
          <p:cNvCxnSpPr/>
          <p:nvPr/>
        </p:nvCxnSpPr>
        <p:spPr>
          <a:xfrm>
            <a:off x="918695" y="438036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2" name="Conector recto 871"/>
          <p:cNvCxnSpPr/>
          <p:nvPr/>
        </p:nvCxnSpPr>
        <p:spPr>
          <a:xfrm>
            <a:off x="2049327" y="41880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3" name="Conector recto 872"/>
          <p:cNvCxnSpPr/>
          <p:nvPr/>
        </p:nvCxnSpPr>
        <p:spPr>
          <a:xfrm>
            <a:off x="3447327" y="41880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4" name="Conector recto 873"/>
          <p:cNvCxnSpPr/>
          <p:nvPr/>
        </p:nvCxnSpPr>
        <p:spPr>
          <a:xfrm>
            <a:off x="4616230" y="41880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5" name="Conector recto 874"/>
          <p:cNvCxnSpPr/>
          <p:nvPr/>
        </p:nvCxnSpPr>
        <p:spPr>
          <a:xfrm>
            <a:off x="918695" y="463714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6" name="Conector recto 875"/>
          <p:cNvCxnSpPr/>
          <p:nvPr/>
        </p:nvCxnSpPr>
        <p:spPr>
          <a:xfrm>
            <a:off x="2049327" y="441730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7" name="Conector recto 876"/>
          <p:cNvCxnSpPr/>
          <p:nvPr/>
        </p:nvCxnSpPr>
        <p:spPr>
          <a:xfrm>
            <a:off x="3447327" y="441730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8" name="Conector recto 877"/>
          <p:cNvCxnSpPr/>
          <p:nvPr/>
        </p:nvCxnSpPr>
        <p:spPr>
          <a:xfrm>
            <a:off x="4616230" y="441730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9" name="Conector recto 878"/>
          <p:cNvCxnSpPr/>
          <p:nvPr/>
        </p:nvCxnSpPr>
        <p:spPr>
          <a:xfrm>
            <a:off x="2049327" y="46964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0" name="Conector recto 879"/>
          <p:cNvCxnSpPr/>
          <p:nvPr/>
        </p:nvCxnSpPr>
        <p:spPr>
          <a:xfrm>
            <a:off x="3447327" y="46964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1" name="Conector recto 880"/>
          <p:cNvCxnSpPr/>
          <p:nvPr/>
        </p:nvCxnSpPr>
        <p:spPr>
          <a:xfrm>
            <a:off x="4616230" y="46964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2" name="Conector recto 881"/>
          <p:cNvCxnSpPr/>
          <p:nvPr/>
        </p:nvCxnSpPr>
        <p:spPr>
          <a:xfrm>
            <a:off x="914828" y="490671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3" name="Conector recto 882"/>
          <p:cNvCxnSpPr/>
          <p:nvPr/>
        </p:nvCxnSpPr>
        <p:spPr>
          <a:xfrm>
            <a:off x="2057953" y="49508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4" name="Conector recto 883"/>
          <p:cNvCxnSpPr/>
          <p:nvPr/>
        </p:nvCxnSpPr>
        <p:spPr>
          <a:xfrm>
            <a:off x="3455953" y="49508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5" name="Conector recto 884"/>
          <p:cNvCxnSpPr/>
          <p:nvPr/>
        </p:nvCxnSpPr>
        <p:spPr>
          <a:xfrm>
            <a:off x="4624856" y="49508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6" name="CuadroTexto 885"/>
          <p:cNvSpPr txBox="1"/>
          <p:nvPr/>
        </p:nvSpPr>
        <p:spPr>
          <a:xfrm>
            <a:off x="918726" y="4139063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88" name="CuadroTexto 887"/>
          <p:cNvSpPr txBox="1"/>
          <p:nvPr/>
        </p:nvSpPr>
        <p:spPr>
          <a:xfrm>
            <a:off x="923664" y="4621672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89" name="CuadroTexto 888"/>
          <p:cNvSpPr txBox="1"/>
          <p:nvPr/>
        </p:nvSpPr>
        <p:spPr>
          <a:xfrm>
            <a:off x="913505" y="438474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90" name="CuadroTexto 889"/>
          <p:cNvSpPr txBox="1"/>
          <p:nvPr/>
        </p:nvSpPr>
        <p:spPr>
          <a:xfrm>
            <a:off x="915318" y="4906714"/>
            <a:ext cx="10342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2" name="CuadroTexto 901"/>
          <p:cNvSpPr txBox="1"/>
          <p:nvPr/>
        </p:nvSpPr>
        <p:spPr>
          <a:xfrm>
            <a:off x="2510725" y="1818618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3" name="CuadroTexto 902"/>
          <p:cNvSpPr txBox="1"/>
          <p:nvPr/>
        </p:nvSpPr>
        <p:spPr>
          <a:xfrm>
            <a:off x="3792413" y="1803956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4" name="CuadroTexto 903"/>
          <p:cNvSpPr txBox="1"/>
          <p:nvPr/>
        </p:nvSpPr>
        <p:spPr>
          <a:xfrm>
            <a:off x="5406000" y="179780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5" name="CuadroTexto 904"/>
          <p:cNvSpPr txBox="1"/>
          <p:nvPr/>
        </p:nvSpPr>
        <p:spPr>
          <a:xfrm>
            <a:off x="2510725" y="207874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6" name="CuadroTexto 905"/>
          <p:cNvSpPr txBox="1"/>
          <p:nvPr/>
        </p:nvSpPr>
        <p:spPr>
          <a:xfrm>
            <a:off x="3788101" y="2049067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7" name="CuadroTexto 906"/>
          <p:cNvSpPr txBox="1"/>
          <p:nvPr/>
        </p:nvSpPr>
        <p:spPr>
          <a:xfrm>
            <a:off x="2502711" y="2360197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8" name="CuadroTexto 907"/>
          <p:cNvSpPr txBox="1"/>
          <p:nvPr/>
        </p:nvSpPr>
        <p:spPr>
          <a:xfrm>
            <a:off x="3804684" y="2337553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9" name="CuadroTexto 908"/>
          <p:cNvSpPr txBox="1"/>
          <p:nvPr/>
        </p:nvSpPr>
        <p:spPr>
          <a:xfrm>
            <a:off x="2510788" y="2645211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0" name="CuadroTexto 909"/>
          <p:cNvSpPr txBox="1"/>
          <p:nvPr/>
        </p:nvSpPr>
        <p:spPr>
          <a:xfrm>
            <a:off x="3821697" y="2605611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2" name="CuadroTexto 911"/>
          <p:cNvSpPr txBox="1"/>
          <p:nvPr/>
        </p:nvSpPr>
        <p:spPr>
          <a:xfrm>
            <a:off x="5413153" y="207874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3" name="CuadroTexto 912"/>
          <p:cNvSpPr txBox="1"/>
          <p:nvPr/>
        </p:nvSpPr>
        <p:spPr>
          <a:xfrm>
            <a:off x="5418017" y="232005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4" name="CuadroTexto 913"/>
          <p:cNvSpPr txBox="1"/>
          <p:nvPr/>
        </p:nvSpPr>
        <p:spPr>
          <a:xfrm>
            <a:off x="5425170" y="260099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5" name="CuadroTexto 914"/>
          <p:cNvSpPr txBox="1"/>
          <p:nvPr/>
        </p:nvSpPr>
        <p:spPr>
          <a:xfrm>
            <a:off x="5437072" y="295134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6" name="CuadroTexto 915"/>
          <p:cNvSpPr txBox="1"/>
          <p:nvPr/>
        </p:nvSpPr>
        <p:spPr>
          <a:xfrm>
            <a:off x="5444225" y="323228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7" name="CuadroTexto 916"/>
          <p:cNvSpPr txBox="1"/>
          <p:nvPr/>
        </p:nvSpPr>
        <p:spPr>
          <a:xfrm>
            <a:off x="5449089" y="347359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8" name="CuadroTexto 917"/>
          <p:cNvSpPr txBox="1"/>
          <p:nvPr/>
        </p:nvSpPr>
        <p:spPr>
          <a:xfrm>
            <a:off x="5456242" y="375453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9" name="CuadroTexto 918"/>
          <p:cNvSpPr txBox="1"/>
          <p:nvPr/>
        </p:nvSpPr>
        <p:spPr>
          <a:xfrm>
            <a:off x="5464036" y="413741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0" name="CuadroTexto 919"/>
          <p:cNvSpPr txBox="1"/>
          <p:nvPr/>
        </p:nvSpPr>
        <p:spPr>
          <a:xfrm>
            <a:off x="5471189" y="441835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1" name="CuadroTexto 920"/>
          <p:cNvSpPr txBox="1"/>
          <p:nvPr/>
        </p:nvSpPr>
        <p:spPr>
          <a:xfrm>
            <a:off x="5476053" y="465967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2" name="CuadroTexto 921"/>
          <p:cNvSpPr txBox="1"/>
          <p:nvPr/>
        </p:nvSpPr>
        <p:spPr>
          <a:xfrm>
            <a:off x="5483206" y="494061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3" name="CuadroTexto 922"/>
          <p:cNvSpPr txBox="1"/>
          <p:nvPr/>
        </p:nvSpPr>
        <p:spPr>
          <a:xfrm>
            <a:off x="2519113" y="3021276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4" name="CuadroTexto 923"/>
          <p:cNvSpPr txBox="1"/>
          <p:nvPr/>
        </p:nvSpPr>
        <p:spPr>
          <a:xfrm>
            <a:off x="3840348" y="3008525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5" name="CuadroTexto 924"/>
          <p:cNvSpPr txBox="1"/>
          <p:nvPr/>
        </p:nvSpPr>
        <p:spPr>
          <a:xfrm>
            <a:off x="2502711" y="3264394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6" name="CuadroTexto 925"/>
          <p:cNvSpPr txBox="1"/>
          <p:nvPr/>
        </p:nvSpPr>
        <p:spPr>
          <a:xfrm>
            <a:off x="3802933" y="3267473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7" name="CuadroTexto 926"/>
          <p:cNvSpPr txBox="1"/>
          <p:nvPr/>
        </p:nvSpPr>
        <p:spPr>
          <a:xfrm>
            <a:off x="2493646" y="3492132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8" name="CuadroTexto 927"/>
          <p:cNvSpPr txBox="1"/>
          <p:nvPr/>
        </p:nvSpPr>
        <p:spPr>
          <a:xfrm>
            <a:off x="3812668" y="3514118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9" name="CuadroTexto 928"/>
          <p:cNvSpPr txBox="1"/>
          <p:nvPr/>
        </p:nvSpPr>
        <p:spPr>
          <a:xfrm>
            <a:off x="2521357" y="3726355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0" name="CuadroTexto 929"/>
          <p:cNvSpPr txBox="1"/>
          <p:nvPr/>
        </p:nvSpPr>
        <p:spPr>
          <a:xfrm>
            <a:off x="3779177" y="3722591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1" name="CuadroTexto 930"/>
          <p:cNvSpPr txBox="1"/>
          <p:nvPr/>
        </p:nvSpPr>
        <p:spPr>
          <a:xfrm>
            <a:off x="2495068" y="4144793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2" name="CuadroTexto 931"/>
          <p:cNvSpPr txBox="1"/>
          <p:nvPr/>
        </p:nvSpPr>
        <p:spPr>
          <a:xfrm>
            <a:off x="3791616" y="4131580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3" name="CuadroTexto 932"/>
          <p:cNvSpPr txBox="1"/>
          <p:nvPr/>
        </p:nvSpPr>
        <p:spPr>
          <a:xfrm>
            <a:off x="2529951" y="4361642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4" name="CuadroTexto 933"/>
          <p:cNvSpPr txBox="1"/>
          <p:nvPr/>
        </p:nvSpPr>
        <p:spPr>
          <a:xfrm>
            <a:off x="3803510" y="4367583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5" name="CuadroTexto 934"/>
          <p:cNvSpPr txBox="1"/>
          <p:nvPr/>
        </p:nvSpPr>
        <p:spPr>
          <a:xfrm>
            <a:off x="2548060" y="4598049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6" name="CuadroTexto 935"/>
          <p:cNvSpPr txBox="1"/>
          <p:nvPr/>
        </p:nvSpPr>
        <p:spPr>
          <a:xfrm>
            <a:off x="3847011" y="4620556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7" name="CuadroTexto 936"/>
          <p:cNvSpPr txBox="1"/>
          <p:nvPr/>
        </p:nvSpPr>
        <p:spPr>
          <a:xfrm>
            <a:off x="2557263" y="4888541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8" name="CuadroTexto 937"/>
          <p:cNvSpPr txBox="1"/>
          <p:nvPr/>
        </p:nvSpPr>
        <p:spPr>
          <a:xfrm>
            <a:off x="3832584" y="4880847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6D0232B-A357-EF67-D052-0E68A9FC36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941" y="5552115"/>
            <a:ext cx="6419644" cy="2993395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57B0B16-04C7-4F7B-E227-AD2B666A18FD}"/>
              </a:ext>
            </a:extLst>
          </p:cNvPr>
          <p:cNvSpPr txBox="1"/>
          <p:nvPr/>
        </p:nvSpPr>
        <p:spPr>
          <a:xfrm>
            <a:off x="4060264" y="8607871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119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27970" y="1830792"/>
            <a:ext cx="6416488" cy="393892"/>
          </a:xfrm>
          <a:prstGeom prst="roundRect">
            <a:avLst>
              <a:gd name="adj" fmla="val 21966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1115984" y="1871963"/>
            <a:ext cx="2579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DESCRIPCIÓN DEL SERVICIO 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132977" y="1863403"/>
            <a:ext cx="808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PRECIO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3" name="Conector recto 12"/>
          <p:cNvCxnSpPr>
            <a:cxnSpLocks/>
          </p:cNvCxnSpPr>
          <p:nvPr/>
        </p:nvCxnSpPr>
        <p:spPr>
          <a:xfrm>
            <a:off x="4656917" y="1847228"/>
            <a:ext cx="0" cy="44223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CORONA DEL FRAILE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268" y="353721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27970" y="1245251"/>
            <a:ext cx="6416488" cy="492611"/>
          </a:xfrm>
          <a:prstGeom prst="roundRect">
            <a:avLst>
              <a:gd name="adj" fmla="val 18492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435713" y="1227830"/>
            <a:ext cx="62095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dirty="0">
                <a:solidFill>
                  <a:schemeClr val="bg1"/>
                </a:solidFill>
                <a:latin typeface="Gotham" panose="02000504050000020004" pitchFamily="2" charset="0"/>
              </a:rPr>
              <a:t>Lista de Precios Servicios Adicionales – Camposanto Esperanza Eterna             </a:t>
            </a:r>
            <a:r>
              <a:rPr lang="es-PE" sz="1400" b="1" dirty="0">
                <a:solidFill>
                  <a:schemeClr val="bg1"/>
                </a:solidFill>
                <a:latin typeface="Gotham" panose="02000504050000020004" pitchFamily="2" charset="0"/>
              </a:rPr>
              <a:t>Corona del Fraile 2024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1900361" y="2374340"/>
            <a:ext cx="2022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9" name="Conector recto 218"/>
          <p:cNvCxnSpPr>
            <a:cxnSpLocks/>
          </p:cNvCxnSpPr>
          <p:nvPr/>
        </p:nvCxnSpPr>
        <p:spPr>
          <a:xfrm>
            <a:off x="260723" y="2675764"/>
            <a:ext cx="6341675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>
            <a:cxnSpLocks/>
          </p:cNvCxnSpPr>
          <p:nvPr/>
        </p:nvCxnSpPr>
        <p:spPr>
          <a:xfrm>
            <a:off x="242437" y="2991809"/>
            <a:ext cx="6379915" cy="2324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>
            <a:cxnSpLocks/>
          </p:cNvCxnSpPr>
          <p:nvPr/>
        </p:nvCxnSpPr>
        <p:spPr>
          <a:xfrm>
            <a:off x="4673597" y="2361195"/>
            <a:ext cx="40915" cy="6094246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2A9BBDF-26D2-4367-2DA2-2E4DC5EC913E}"/>
              </a:ext>
            </a:extLst>
          </p:cNvPr>
          <p:cNvSpPr txBox="1"/>
          <p:nvPr/>
        </p:nvSpPr>
        <p:spPr>
          <a:xfrm>
            <a:off x="5170077" y="2371839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1,100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76659F47-2E2B-CB66-9AFD-02AE5984E166}"/>
              </a:ext>
            </a:extLst>
          </p:cNvPr>
          <p:cNvCxnSpPr>
            <a:cxnSpLocks/>
          </p:cNvCxnSpPr>
          <p:nvPr/>
        </p:nvCxnSpPr>
        <p:spPr>
          <a:xfrm>
            <a:off x="242437" y="3534748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DF09F2B2-15D5-9041-F9A4-C3A2263789E7}"/>
              </a:ext>
            </a:extLst>
          </p:cNvPr>
          <p:cNvCxnSpPr>
            <a:cxnSpLocks/>
          </p:cNvCxnSpPr>
          <p:nvPr/>
        </p:nvCxnSpPr>
        <p:spPr>
          <a:xfrm>
            <a:off x="251578" y="3240338"/>
            <a:ext cx="6389060" cy="25042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D4E77267-F0B8-C294-3C61-C318ACE4C2EC}"/>
              </a:ext>
            </a:extLst>
          </p:cNvPr>
          <p:cNvCxnSpPr>
            <a:cxnSpLocks/>
          </p:cNvCxnSpPr>
          <p:nvPr/>
        </p:nvCxnSpPr>
        <p:spPr>
          <a:xfrm>
            <a:off x="260723" y="3792267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A0100090-FC42-E83E-1799-AB44C98B52F2}"/>
              </a:ext>
            </a:extLst>
          </p:cNvPr>
          <p:cNvCxnSpPr>
            <a:cxnSpLocks/>
          </p:cNvCxnSpPr>
          <p:nvPr/>
        </p:nvCxnSpPr>
        <p:spPr>
          <a:xfrm>
            <a:off x="251580" y="4091449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ector recto 447">
            <a:extLst>
              <a:ext uri="{FF2B5EF4-FFF2-40B4-BE49-F238E27FC236}">
                <a16:creationId xmlns:a16="http://schemas.microsoft.com/office/drawing/2014/main" id="{7106E7C1-CC7F-C8F7-2289-80B88B564D95}"/>
              </a:ext>
            </a:extLst>
          </p:cNvPr>
          <p:cNvCxnSpPr>
            <a:cxnSpLocks/>
          </p:cNvCxnSpPr>
          <p:nvPr/>
        </p:nvCxnSpPr>
        <p:spPr>
          <a:xfrm>
            <a:off x="251578" y="4374761"/>
            <a:ext cx="6370773" cy="5608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ector recto 449">
            <a:extLst>
              <a:ext uri="{FF2B5EF4-FFF2-40B4-BE49-F238E27FC236}">
                <a16:creationId xmlns:a16="http://schemas.microsoft.com/office/drawing/2014/main" id="{EB1B6D9B-5072-2775-1479-D5EAB9DAD7CA}"/>
              </a:ext>
            </a:extLst>
          </p:cNvPr>
          <p:cNvCxnSpPr>
            <a:cxnSpLocks/>
          </p:cNvCxnSpPr>
          <p:nvPr/>
        </p:nvCxnSpPr>
        <p:spPr>
          <a:xfrm>
            <a:off x="260723" y="4682859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ector recto 450">
            <a:extLst>
              <a:ext uri="{FF2B5EF4-FFF2-40B4-BE49-F238E27FC236}">
                <a16:creationId xmlns:a16="http://schemas.microsoft.com/office/drawing/2014/main" id="{E2385DFC-BBEA-182B-3D61-D6286AC3A244}"/>
              </a:ext>
            </a:extLst>
          </p:cNvPr>
          <p:cNvCxnSpPr>
            <a:cxnSpLocks/>
          </p:cNvCxnSpPr>
          <p:nvPr/>
        </p:nvCxnSpPr>
        <p:spPr>
          <a:xfrm>
            <a:off x="251578" y="4969672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ector recto 451">
            <a:extLst>
              <a:ext uri="{FF2B5EF4-FFF2-40B4-BE49-F238E27FC236}">
                <a16:creationId xmlns:a16="http://schemas.microsoft.com/office/drawing/2014/main" id="{1B74723E-7AAA-A6C8-6898-22F7879999DA}"/>
              </a:ext>
            </a:extLst>
          </p:cNvPr>
          <p:cNvCxnSpPr>
            <a:cxnSpLocks/>
          </p:cNvCxnSpPr>
          <p:nvPr/>
        </p:nvCxnSpPr>
        <p:spPr>
          <a:xfrm>
            <a:off x="257866" y="5290885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ector recto 453">
            <a:extLst>
              <a:ext uri="{FF2B5EF4-FFF2-40B4-BE49-F238E27FC236}">
                <a16:creationId xmlns:a16="http://schemas.microsoft.com/office/drawing/2014/main" id="{783BE2EE-B273-53FC-3ED9-77DA0502FEA8}"/>
              </a:ext>
            </a:extLst>
          </p:cNvPr>
          <p:cNvCxnSpPr>
            <a:cxnSpLocks/>
          </p:cNvCxnSpPr>
          <p:nvPr/>
        </p:nvCxnSpPr>
        <p:spPr>
          <a:xfrm>
            <a:off x="252786" y="5619247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ector recto 454">
            <a:extLst>
              <a:ext uri="{FF2B5EF4-FFF2-40B4-BE49-F238E27FC236}">
                <a16:creationId xmlns:a16="http://schemas.microsoft.com/office/drawing/2014/main" id="{413C9D8F-C6BD-B3DE-C724-C3FB9F386BD2}"/>
              </a:ext>
            </a:extLst>
          </p:cNvPr>
          <p:cNvCxnSpPr>
            <a:cxnSpLocks/>
          </p:cNvCxnSpPr>
          <p:nvPr/>
        </p:nvCxnSpPr>
        <p:spPr>
          <a:xfrm>
            <a:off x="242436" y="5939063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ector recto 455">
            <a:extLst>
              <a:ext uri="{FF2B5EF4-FFF2-40B4-BE49-F238E27FC236}">
                <a16:creationId xmlns:a16="http://schemas.microsoft.com/office/drawing/2014/main" id="{126F28EC-F8BC-A612-84CC-984DBDC7E80F}"/>
              </a:ext>
            </a:extLst>
          </p:cNvPr>
          <p:cNvCxnSpPr>
            <a:cxnSpLocks/>
          </p:cNvCxnSpPr>
          <p:nvPr/>
        </p:nvCxnSpPr>
        <p:spPr>
          <a:xfrm>
            <a:off x="251578" y="6252114"/>
            <a:ext cx="6366376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ector recto 456">
            <a:extLst>
              <a:ext uri="{FF2B5EF4-FFF2-40B4-BE49-F238E27FC236}">
                <a16:creationId xmlns:a16="http://schemas.microsoft.com/office/drawing/2014/main" id="{BEB795B1-910B-ABDF-C46B-481C6BBD6A0E}"/>
              </a:ext>
            </a:extLst>
          </p:cNvPr>
          <p:cNvCxnSpPr>
            <a:cxnSpLocks/>
          </p:cNvCxnSpPr>
          <p:nvPr/>
        </p:nvCxnSpPr>
        <p:spPr>
          <a:xfrm>
            <a:off x="251578" y="6536548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ector recto 459">
            <a:extLst>
              <a:ext uri="{FF2B5EF4-FFF2-40B4-BE49-F238E27FC236}">
                <a16:creationId xmlns:a16="http://schemas.microsoft.com/office/drawing/2014/main" id="{7A0A98E5-2CC7-F5F1-7C6E-8B33A55DC24D}"/>
              </a:ext>
            </a:extLst>
          </p:cNvPr>
          <p:cNvCxnSpPr>
            <a:cxnSpLocks/>
          </p:cNvCxnSpPr>
          <p:nvPr/>
        </p:nvCxnSpPr>
        <p:spPr>
          <a:xfrm>
            <a:off x="251578" y="6850798"/>
            <a:ext cx="6366376" cy="17782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460">
            <a:extLst>
              <a:ext uri="{FF2B5EF4-FFF2-40B4-BE49-F238E27FC236}">
                <a16:creationId xmlns:a16="http://schemas.microsoft.com/office/drawing/2014/main" id="{AC79B316-5D0F-DA3C-1FB8-E570383B9AB2}"/>
              </a:ext>
            </a:extLst>
          </p:cNvPr>
          <p:cNvCxnSpPr>
            <a:cxnSpLocks/>
          </p:cNvCxnSpPr>
          <p:nvPr/>
        </p:nvCxnSpPr>
        <p:spPr>
          <a:xfrm>
            <a:off x="251578" y="7142766"/>
            <a:ext cx="6379915" cy="36535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>
            <a:extLst>
              <a:ext uri="{FF2B5EF4-FFF2-40B4-BE49-F238E27FC236}">
                <a16:creationId xmlns:a16="http://schemas.microsoft.com/office/drawing/2014/main" id="{BCA1290C-F7F9-24C9-E417-53EFA3E857E1}"/>
              </a:ext>
            </a:extLst>
          </p:cNvPr>
          <p:cNvCxnSpPr>
            <a:cxnSpLocks/>
          </p:cNvCxnSpPr>
          <p:nvPr/>
        </p:nvCxnSpPr>
        <p:spPr>
          <a:xfrm>
            <a:off x="260723" y="7489762"/>
            <a:ext cx="6357231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>
            <a:extLst>
              <a:ext uri="{FF2B5EF4-FFF2-40B4-BE49-F238E27FC236}">
                <a16:creationId xmlns:a16="http://schemas.microsoft.com/office/drawing/2014/main" id="{6C733B53-A7E1-24C8-CCD1-221D92C1AF16}"/>
              </a:ext>
            </a:extLst>
          </p:cNvPr>
          <p:cNvCxnSpPr>
            <a:cxnSpLocks/>
          </p:cNvCxnSpPr>
          <p:nvPr/>
        </p:nvCxnSpPr>
        <p:spPr>
          <a:xfrm>
            <a:off x="260723" y="7831156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>
            <a:extLst>
              <a:ext uri="{FF2B5EF4-FFF2-40B4-BE49-F238E27FC236}">
                <a16:creationId xmlns:a16="http://schemas.microsoft.com/office/drawing/2014/main" id="{473ED791-D7F2-CC29-4752-62CCEC81B6CF}"/>
              </a:ext>
            </a:extLst>
          </p:cNvPr>
          <p:cNvCxnSpPr>
            <a:cxnSpLocks/>
          </p:cNvCxnSpPr>
          <p:nvPr/>
        </p:nvCxnSpPr>
        <p:spPr>
          <a:xfrm>
            <a:off x="251578" y="8132045"/>
            <a:ext cx="635082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4574219B-90D9-C1DE-DF3B-EF32F82F7BE9}"/>
              </a:ext>
            </a:extLst>
          </p:cNvPr>
          <p:cNvSpPr txBox="1"/>
          <p:nvPr/>
        </p:nvSpPr>
        <p:spPr>
          <a:xfrm>
            <a:off x="5170077" y="2698040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1,200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FE82AAC-DE48-E18C-B245-D1B1587531EF}"/>
              </a:ext>
            </a:extLst>
          </p:cNvPr>
          <p:cNvSpPr txBox="1"/>
          <p:nvPr/>
        </p:nvSpPr>
        <p:spPr>
          <a:xfrm>
            <a:off x="1275119" y="5612559"/>
            <a:ext cx="2905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Cambio de Titularidad (transferencia)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15ED07A-A65C-2DBD-6E6A-789629221823}"/>
              </a:ext>
            </a:extLst>
          </p:cNvPr>
          <p:cNvSpPr txBox="1"/>
          <p:nvPr/>
        </p:nvSpPr>
        <p:spPr>
          <a:xfrm>
            <a:off x="1540559" y="6834989"/>
            <a:ext cx="2205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Enchape Mausoleo Vertical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92E3ADF-DD55-05B2-8D3D-71288DB26A7A}"/>
              </a:ext>
            </a:extLst>
          </p:cNvPr>
          <p:cNvSpPr txBox="1"/>
          <p:nvPr/>
        </p:nvSpPr>
        <p:spPr>
          <a:xfrm>
            <a:off x="574103" y="3240338"/>
            <a:ext cx="4090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Traslado Interno de Sepultura a Sepultura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20C3C50-F5D6-4D67-4371-68159BC41724}"/>
              </a:ext>
            </a:extLst>
          </p:cNvPr>
          <p:cNvSpPr txBox="1"/>
          <p:nvPr/>
        </p:nvSpPr>
        <p:spPr>
          <a:xfrm>
            <a:off x="1743538" y="5935576"/>
            <a:ext cx="2137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Copia de Estado de Cuenta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6F9F23A-EE01-8094-C9A6-30EE446A9BED}"/>
              </a:ext>
            </a:extLst>
          </p:cNvPr>
          <p:cNvSpPr txBox="1"/>
          <p:nvPr/>
        </p:nvSpPr>
        <p:spPr>
          <a:xfrm>
            <a:off x="1022090" y="2982884"/>
            <a:ext cx="3580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Exhumación para Traslado Externo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C4C9610-2F33-F62C-C32E-CE04080E0926}"/>
              </a:ext>
            </a:extLst>
          </p:cNvPr>
          <p:cNvSpPr txBox="1"/>
          <p:nvPr/>
        </p:nvSpPr>
        <p:spPr>
          <a:xfrm>
            <a:off x="1432207" y="2647085"/>
            <a:ext cx="28192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Mausoleos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21427EF-D925-1267-BE38-5D57D154F0F8}"/>
              </a:ext>
            </a:extLst>
          </p:cNvPr>
          <p:cNvSpPr txBox="1"/>
          <p:nvPr/>
        </p:nvSpPr>
        <p:spPr>
          <a:xfrm>
            <a:off x="1705407" y="6243688"/>
            <a:ext cx="2080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Construcción de Cabecera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A47785B-AFDB-A336-AD52-17CA14296B5A}"/>
              </a:ext>
            </a:extLst>
          </p:cNvPr>
          <p:cNvSpPr txBox="1"/>
          <p:nvPr/>
        </p:nvSpPr>
        <p:spPr>
          <a:xfrm>
            <a:off x="1784753" y="3521824"/>
            <a:ext cx="2178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Misa de Recuerdo/ Sepelio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FBA8A9CF-67AF-F019-D3E2-852D75BCE437}"/>
              </a:ext>
            </a:extLst>
          </p:cNvPr>
          <p:cNvSpPr txBox="1"/>
          <p:nvPr/>
        </p:nvSpPr>
        <p:spPr>
          <a:xfrm>
            <a:off x="2267990" y="3811563"/>
            <a:ext cx="11689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Responso VIP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8AAD0E7-F19E-D3B8-7558-60EC44ECAC72}"/>
              </a:ext>
            </a:extLst>
          </p:cNvPr>
          <p:cNvSpPr txBox="1"/>
          <p:nvPr/>
        </p:nvSpPr>
        <p:spPr>
          <a:xfrm>
            <a:off x="771117" y="4093478"/>
            <a:ext cx="3779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Mármol Carrara ( Medida 50cm x 30 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237C9D2-973E-A1D1-61CF-A8AABEDFB2CC}"/>
              </a:ext>
            </a:extLst>
          </p:cNvPr>
          <p:cNvSpPr txBox="1"/>
          <p:nvPr/>
        </p:nvSpPr>
        <p:spPr>
          <a:xfrm>
            <a:off x="797243" y="4383910"/>
            <a:ext cx="36550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Granito Negro ( Medida 50cm x 30 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4DB51B4-A6D7-6009-0A23-EB193DF4714F}"/>
              </a:ext>
            </a:extLst>
          </p:cNvPr>
          <p:cNvSpPr txBox="1"/>
          <p:nvPr/>
        </p:nvSpPr>
        <p:spPr>
          <a:xfrm>
            <a:off x="1824586" y="4664366"/>
            <a:ext cx="2138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Mantenimiento de Lápidas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6CB40CA-60B9-F589-2B92-381567B1444A}"/>
              </a:ext>
            </a:extLst>
          </p:cNvPr>
          <p:cNvSpPr txBox="1"/>
          <p:nvPr/>
        </p:nvSpPr>
        <p:spPr>
          <a:xfrm>
            <a:off x="1498474" y="4976729"/>
            <a:ext cx="259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Venta de Flores ( 4 ramos al mes)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1C33430-1A09-AF37-A2A0-CECD75E739F5}"/>
              </a:ext>
            </a:extLst>
          </p:cNvPr>
          <p:cNvSpPr txBox="1"/>
          <p:nvPr/>
        </p:nvSpPr>
        <p:spPr>
          <a:xfrm>
            <a:off x="5174647" y="2980548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5985D3A-75B8-FA4B-1AF2-F3327DED0EE7}"/>
              </a:ext>
            </a:extLst>
          </p:cNvPr>
          <p:cNvSpPr txBox="1"/>
          <p:nvPr/>
        </p:nvSpPr>
        <p:spPr>
          <a:xfrm>
            <a:off x="5183935" y="3263056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1,800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DCD3471-A81F-8A82-FA33-A6C1B8EA56D8}"/>
              </a:ext>
            </a:extLst>
          </p:cNvPr>
          <p:cNvSpPr txBox="1"/>
          <p:nvPr/>
        </p:nvSpPr>
        <p:spPr>
          <a:xfrm>
            <a:off x="5243132" y="3534357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A107626-DA3D-AC63-94F1-5579A99E42FB}"/>
              </a:ext>
            </a:extLst>
          </p:cNvPr>
          <p:cNvSpPr txBox="1"/>
          <p:nvPr/>
        </p:nvSpPr>
        <p:spPr>
          <a:xfrm>
            <a:off x="5241111" y="3809589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19CB479-0E01-66A2-07B3-5E12A477F477}"/>
              </a:ext>
            </a:extLst>
          </p:cNvPr>
          <p:cNvSpPr txBox="1"/>
          <p:nvPr/>
        </p:nvSpPr>
        <p:spPr>
          <a:xfrm>
            <a:off x="5241111" y="4089344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240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F5BA0F1-DEC7-1BDC-4ABB-C86F3F1C7132}"/>
              </a:ext>
            </a:extLst>
          </p:cNvPr>
          <p:cNvSpPr txBox="1"/>
          <p:nvPr/>
        </p:nvSpPr>
        <p:spPr>
          <a:xfrm>
            <a:off x="5245681" y="4379370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340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33D724D-5CE3-43A6-0071-C5CED79E1650}"/>
              </a:ext>
            </a:extLst>
          </p:cNvPr>
          <p:cNvSpPr txBox="1"/>
          <p:nvPr/>
        </p:nvSpPr>
        <p:spPr>
          <a:xfrm>
            <a:off x="5250229" y="4662012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E6F1963-2E70-36D3-C71D-E6F1335F587D}"/>
              </a:ext>
            </a:extLst>
          </p:cNvPr>
          <p:cNvSpPr txBox="1"/>
          <p:nvPr/>
        </p:nvSpPr>
        <p:spPr>
          <a:xfrm>
            <a:off x="5241111" y="4943015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80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65901B5-365F-25E5-2A47-2BC83D56D80D}"/>
              </a:ext>
            </a:extLst>
          </p:cNvPr>
          <p:cNvSpPr txBox="1"/>
          <p:nvPr/>
        </p:nvSpPr>
        <p:spPr>
          <a:xfrm>
            <a:off x="5241111" y="5279791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C973927-C2B3-CFF9-E2D6-A5D38A6FCE93}"/>
              </a:ext>
            </a:extLst>
          </p:cNvPr>
          <p:cNvSpPr txBox="1"/>
          <p:nvPr/>
        </p:nvSpPr>
        <p:spPr>
          <a:xfrm>
            <a:off x="5187578" y="5625428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62316ABE-071E-6068-7005-10C676AD7CE1}"/>
              </a:ext>
            </a:extLst>
          </p:cNvPr>
          <p:cNvSpPr txBox="1"/>
          <p:nvPr/>
        </p:nvSpPr>
        <p:spPr>
          <a:xfrm>
            <a:off x="5241111" y="591426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20465C4D-D5E1-938C-A500-EAE247F4D13C}"/>
              </a:ext>
            </a:extLst>
          </p:cNvPr>
          <p:cNvSpPr txBox="1"/>
          <p:nvPr/>
        </p:nvSpPr>
        <p:spPr>
          <a:xfrm>
            <a:off x="5120802" y="6252114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10,500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31CC7199-B0C3-0EC6-FA4F-FB2A4325C3BD}"/>
              </a:ext>
            </a:extLst>
          </p:cNvPr>
          <p:cNvSpPr txBox="1"/>
          <p:nvPr/>
        </p:nvSpPr>
        <p:spPr>
          <a:xfrm>
            <a:off x="5237787" y="6560803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90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FC9765DB-6F3A-A3CD-E21D-D959D089049B}"/>
              </a:ext>
            </a:extLst>
          </p:cNvPr>
          <p:cNvSpPr txBox="1"/>
          <p:nvPr/>
        </p:nvSpPr>
        <p:spPr>
          <a:xfrm>
            <a:off x="5120801" y="6842998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022BACD6-976F-E86F-2110-69EA4F97C81A}"/>
              </a:ext>
            </a:extLst>
          </p:cNvPr>
          <p:cNvSpPr txBox="1"/>
          <p:nvPr/>
        </p:nvSpPr>
        <p:spPr>
          <a:xfrm>
            <a:off x="5192101" y="7179301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320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E624E5D5-E6B6-6E6A-05D8-A6BAAC66A67F}"/>
              </a:ext>
            </a:extLst>
          </p:cNvPr>
          <p:cNvSpPr txBox="1"/>
          <p:nvPr/>
        </p:nvSpPr>
        <p:spPr>
          <a:xfrm>
            <a:off x="5146415" y="7488141"/>
            <a:ext cx="6944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5.00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A801A14-E856-6176-9098-787979634F9B}"/>
              </a:ext>
            </a:extLst>
          </p:cNvPr>
          <p:cNvSpPr txBox="1"/>
          <p:nvPr/>
        </p:nvSpPr>
        <p:spPr>
          <a:xfrm>
            <a:off x="5183935" y="7824268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43C3116-61E4-9C21-4251-89872D7971BA}"/>
              </a:ext>
            </a:extLst>
          </p:cNvPr>
          <p:cNvSpPr txBox="1"/>
          <p:nvPr/>
        </p:nvSpPr>
        <p:spPr>
          <a:xfrm>
            <a:off x="5183935" y="814766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3896E874-7316-0524-907F-3336874C0783}"/>
              </a:ext>
            </a:extLst>
          </p:cNvPr>
          <p:cNvSpPr txBox="1"/>
          <p:nvPr/>
        </p:nvSpPr>
        <p:spPr>
          <a:xfrm>
            <a:off x="477942" y="5348429"/>
            <a:ext cx="4201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Trámites ( Constancia, Cambio de Titular, Cambio de Código, </a:t>
            </a:r>
            <a:r>
              <a:rPr lang="es-PE" sz="120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Etc</a:t>
            </a:r>
            <a:r>
              <a:rPr lang="es-PE" sz="12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)</a:t>
            </a:r>
            <a:endParaRPr lang="en-US" sz="12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9C26C21-3EBA-7873-7B62-255A3974A7A6}"/>
              </a:ext>
            </a:extLst>
          </p:cNvPr>
          <p:cNvSpPr txBox="1"/>
          <p:nvPr/>
        </p:nvSpPr>
        <p:spPr>
          <a:xfrm>
            <a:off x="830513" y="6543021"/>
            <a:ext cx="3737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Mármol Carrara ( Medida 30 </a:t>
            </a:r>
            <a:r>
              <a:rPr lang="es-PE" sz="140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cmx</a:t>
            </a:r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15cm)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5EB606D-0CEE-28B4-31DC-BE1911250AEE}"/>
              </a:ext>
            </a:extLst>
          </p:cNvPr>
          <p:cNvSpPr txBox="1"/>
          <p:nvPr/>
        </p:nvSpPr>
        <p:spPr>
          <a:xfrm>
            <a:off x="1358274" y="7144178"/>
            <a:ext cx="281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Tapa de Mausoleo Vertical Cinerario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7DF270BF-4D17-B275-1369-3ACAD5426428}"/>
              </a:ext>
            </a:extLst>
          </p:cNvPr>
          <p:cNvSpPr txBox="1"/>
          <p:nvPr/>
        </p:nvSpPr>
        <p:spPr>
          <a:xfrm>
            <a:off x="2267990" y="7492045"/>
            <a:ext cx="1106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Floreros PVC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8FF08EF-B0F9-01F5-971D-4C8CF09A1E40}"/>
              </a:ext>
            </a:extLst>
          </p:cNvPr>
          <p:cNvSpPr txBox="1"/>
          <p:nvPr/>
        </p:nvSpPr>
        <p:spPr>
          <a:xfrm>
            <a:off x="1826943" y="7828472"/>
            <a:ext cx="2197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 grande)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D39EAC8B-6AEC-8445-CF5E-8FFCA7250EC7}"/>
              </a:ext>
            </a:extLst>
          </p:cNvPr>
          <p:cNvSpPr txBox="1"/>
          <p:nvPr/>
        </p:nvSpPr>
        <p:spPr>
          <a:xfrm>
            <a:off x="1743538" y="8185332"/>
            <a:ext cx="22590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 pequeño)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037EE4F-2FA6-9D01-84BF-AC715676B1B9}"/>
              </a:ext>
            </a:extLst>
          </p:cNvPr>
          <p:cNvSpPr txBox="1"/>
          <p:nvPr/>
        </p:nvSpPr>
        <p:spPr>
          <a:xfrm>
            <a:off x="-370362" y="8541775"/>
            <a:ext cx="351028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200" dirty="0">
                <a:latin typeface="Gotham" panose="02000504050000020004" pitchFamily="2" charset="0"/>
              </a:rPr>
              <a:t>*Todos los precios incluyen IGV</a:t>
            </a:r>
            <a:endParaRPr lang="en-US" sz="1200" dirty="0">
              <a:latin typeface="Gotham" panose="02000504050000020004" pitchFamily="2" charset="0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44E8F6BE-FBA1-7A9D-25A8-7D2B83F7A1F8}"/>
              </a:ext>
            </a:extLst>
          </p:cNvPr>
          <p:cNvSpPr txBox="1"/>
          <p:nvPr/>
        </p:nvSpPr>
        <p:spPr>
          <a:xfrm>
            <a:off x="4002554" y="8967290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216" name="Rectángulo redondeado 215"/>
          <p:cNvSpPr/>
          <p:nvPr/>
        </p:nvSpPr>
        <p:spPr>
          <a:xfrm>
            <a:off x="242437" y="2330094"/>
            <a:ext cx="6379915" cy="6162680"/>
          </a:xfrm>
          <a:prstGeom prst="roundRect">
            <a:avLst>
              <a:gd name="adj" fmla="val 1801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3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1973927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REENCUENTRO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654" name="Rectángulo redondeado 653"/>
          <p:cNvSpPr/>
          <p:nvPr/>
        </p:nvSpPr>
        <p:spPr>
          <a:xfrm>
            <a:off x="268941" y="1466564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7" name="CuadroTexto 656"/>
          <p:cNvSpPr txBox="1"/>
          <p:nvPr/>
        </p:nvSpPr>
        <p:spPr>
          <a:xfrm>
            <a:off x="2956043" y="1422906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26" name="Rectángulo redondeado 525"/>
          <p:cNvSpPr/>
          <p:nvPr/>
        </p:nvSpPr>
        <p:spPr>
          <a:xfrm>
            <a:off x="290107" y="1838083"/>
            <a:ext cx="6379915" cy="1032418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7" name="CuadroTexto 526"/>
          <p:cNvSpPr txBox="1"/>
          <p:nvPr/>
        </p:nvSpPr>
        <p:spPr>
          <a:xfrm rot="16200000">
            <a:off x="236621" y="2293115"/>
            <a:ext cx="620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28" name="Conector recto 527"/>
          <p:cNvCxnSpPr/>
          <p:nvPr/>
        </p:nvCxnSpPr>
        <p:spPr>
          <a:xfrm>
            <a:off x="813763" y="1833710"/>
            <a:ext cx="0" cy="10367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ector recto 528"/>
          <p:cNvCxnSpPr/>
          <p:nvPr/>
        </p:nvCxnSpPr>
        <p:spPr>
          <a:xfrm>
            <a:off x="951786" y="208168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ector recto 529"/>
          <p:cNvCxnSpPr/>
          <p:nvPr/>
        </p:nvCxnSpPr>
        <p:spPr>
          <a:xfrm>
            <a:off x="2082418" y="18894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ector recto 530"/>
          <p:cNvCxnSpPr/>
          <p:nvPr/>
        </p:nvCxnSpPr>
        <p:spPr>
          <a:xfrm>
            <a:off x="3480418" y="18894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ector recto 531"/>
          <p:cNvCxnSpPr/>
          <p:nvPr/>
        </p:nvCxnSpPr>
        <p:spPr>
          <a:xfrm>
            <a:off x="4649321" y="18894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Conector recto 532"/>
          <p:cNvCxnSpPr/>
          <p:nvPr/>
        </p:nvCxnSpPr>
        <p:spPr>
          <a:xfrm>
            <a:off x="951786" y="233846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Conector recto 533"/>
          <p:cNvCxnSpPr/>
          <p:nvPr/>
        </p:nvCxnSpPr>
        <p:spPr>
          <a:xfrm>
            <a:off x="2082418" y="21186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ector recto 534"/>
          <p:cNvCxnSpPr/>
          <p:nvPr/>
        </p:nvCxnSpPr>
        <p:spPr>
          <a:xfrm>
            <a:off x="3480418" y="21186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ector recto 535"/>
          <p:cNvCxnSpPr/>
          <p:nvPr/>
        </p:nvCxnSpPr>
        <p:spPr>
          <a:xfrm>
            <a:off x="4649321" y="21186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ector recto 536"/>
          <p:cNvCxnSpPr/>
          <p:nvPr/>
        </p:nvCxnSpPr>
        <p:spPr>
          <a:xfrm>
            <a:off x="974891" y="260304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ector recto 537"/>
          <p:cNvCxnSpPr/>
          <p:nvPr/>
        </p:nvCxnSpPr>
        <p:spPr>
          <a:xfrm>
            <a:off x="2082418" y="23977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ector recto 538"/>
          <p:cNvCxnSpPr/>
          <p:nvPr/>
        </p:nvCxnSpPr>
        <p:spPr>
          <a:xfrm>
            <a:off x="3480418" y="23977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ector recto 539"/>
          <p:cNvCxnSpPr/>
          <p:nvPr/>
        </p:nvCxnSpPr>
        <p:spPr>
          <a:xfrm>
            <a:off x="4649321" y="23977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/>
          <p:cNvCxnSpPr/>
          <p:nvPr/>
        </p:nvCxnSpPr>
        <p:spPr>
          <a:xfrm>
            <a:off x="2082356" y="266298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Conector recto 542"/>
          <p:cNvCxnSpPr/>
          <p:nvPr/>
        </p:nvCxnSpPr>
        <p:spPr>
          <a:xfrm>
            <a:off x="3480356" y="266298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Conector recto 543"/>
          <p:cNvCxnSpPr/>
          <p:nvPr/>
        </p:nvCxnSpPr>
        <p:spPr>
          <a:xfrm>
            <a:off x="4649259" y="266298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8" name="CuadroTexto 547"/>
          <p:cNvSpPr txBox="1"/>
          <p:nvPr/>
        </p:nvSpPr>
        <p:spPr>
          <a:xfrm>
            <a:off x="966573" y="1858466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9" name="CuadroTexto 548"/>
          <p:cNvSpPr txBox="1"/>
          <p:nvPr/>
        </p:nvSpPr>
        <p:spPr>
          <a:xfrm>
            <a:off x="966281" y="208613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0" name="CuadroTexto 549"/>
          <p:cNvSpPr txBox="1"/>
          <p:nvPr/>
        </p:nvSpPr>
        <p:spPr>
          <a:xfrm>
            <a:off x="958882" y="2352758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1" name="CuadroTexto 550"/>
          <p:cNvSpPr txBox="1"/>
          <p:nvPr/>
        </p:nvSpPr>
        <p:spPr>
          <a:xfrm>
            <a:off x="945373" y="2576877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53" name="Rectángulo redondeado 552"/>
          <p:cNvSpPr/>
          <p:nvPr/>
        </p:nvSpPr>
        <p:spPr>
          <a:xfrm>
            <a:off x="285485" y="3025754"/>
            <a:ext cx="6379915" cy="1032418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5" name="CuadroTexto 564"/>
          <p:cNvSpPr txBox="1"/>
          <p:nvPr/>
        </p:nvSpPr>
        <p:spPr>
          <a:xfrm rot="16200000">
            <a:off x="228793" y="3480786"/>
            <a:ext cx="626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66" name="Conector recto 565"/>
          <p:cNvCxnSpPr/>
          <p:nvPr/>
        </p:nvCxnSpPr>
        <p:spPr>
          <a:xfrm>
            <a:off x="809141" y="3021381"/>
            <a:ext cx="0" cy="10367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Conector recto 566"/>
          <p:cNvCxnSpPr/>
          <p:nvPr/>
        </p:nvCxnSpPr>
        <p:spPr>
          <a:xfrm>
            <a:off x="947164" y="326935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ector recto 567"/>
          <p:cNvCxnSpPr/>
          <p:nvPr/>
        </p:nvCxnSpPr>
        <p:spPr>
          <a:xfrm>
            <a:off x="2077796" y="307708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ector recto 568"/>
          <p:cNvCxnSpPr/>
          <p:nvPr/>
        </p:nvCxnSpPr>
        <p:spPr>
          <a:xfrm>
            <a:off x="3475796" y="307708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ector recto 569"/>
          <p:cNvCxnSpPr/>
          <p:nvPr/>
        </p:nvCxnSpPr>
        <p:spPr>
          <a:xfrm>
            <a:off x="4644699" y="307708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ector recto 570"/>
          <p:cNvCxnSpPr/>
          <p:nvPr/>
        </p:nvCxnSpPr>
        <p:spPr>
          <a:xfrm>
            <a:off x="947164" y="352613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Conector recto 571"/>
          <p:cNvCxnSpPr/>
          <p:nvPr/>
        </p:nvCxnSpPr>
        <p:spPr>
          <a:xfrm>
            <a:off x="2077796" y="3306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ector recto 572"/>
          <p:cNvCxnSpPr/>
          <p:nvPr/>
        </p:nvCxnSpPr>
        <p:spPr>
          <a:xfrm>
            <a:off x="3475796" y="3306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Conector recto 573"/>
          <p:cNvCxnSpPr/>
          <p:nvPr/>
        </p:nvCxnSpPr>
        <p:spPr>
          <a:xfrm>
            <a:off x="4644699" y="3306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Conector recto 574"/>
          <p:cNvCxnSpPr/>
          <p:nvPr/>
        </p:nvCxnSpPr>
        <p:spPr>
          <a:xfrm>
            <a:off x="970269" y="379071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Conector recto 575"/>
          <p:cNvCxnSpPr/>
          <p:nvPr/>
        </p:nvCxnSpPr>
        <p:spPr>
          <a:xfrm>
            <a:off x="2077796" y="358539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Conector recto 576"/>
          <p:cNvCxnSpPr/>
          <p:nvPr/>
        </p:nvCxnSpPr>
        <p:spPr>
          <a:xfrm>
            <a:off x="3475796" y="358539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ector recto 577"/>
          <p:cNvCxnSpPr/>
          <p:nvPr/>
        </p:nvCxnSpPr>
        <p:spPr>
          <a:xfrm>
            <a:off x="4644699" y="358539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Conector recto 578"/>
          <p:cNvCxnSpPr/>
          <p:nvPr/>
        </p:nvCxnSpPr>
        <p:spPr>
          <a:xfrm>
            <a:off x="2077734" y="385065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Conector recto 579"/>
          <p:cNvCxnSpPr/>
          <p:nvPr/>
        </p:nvCxnSpPr>
        <p:spPr>
          <a:xfrm>
            <a:off x="3475734" y="385065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Conector recto 580"/>
          <p:cNvCxnSpPr/>
          <p:nvPr/>
        </p:nvCxnSpPr>
        <p:spPr>
          <a:xfrm>
            <a:off x="4644637" y="385065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2" name="CuadroTexto 581"/>
          <p:cNvSpPr txBox="1"/>
          <p:nvPr/>
        </p:nvSpPr>
        <p:spPr>
          <a:xfrm>
            <a:off x="961951" y="3046137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3" name="CuadroTexto 582"/>
          <p:cNvSpPr txBox="1"/>
          <p:nvPr/>
        </p:nvSpPr>
        <p:spPr>
          <a:xfrm>
            <a:off x="961659" y="3273808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4" name="CuadroTexto 583"/>
          <p:cNvSpPr txBox="1"/>
          <p:nvPr/>
        </p:nvSpPr>
        <p:spPr>
          <a:xfrm>
            <a:off x="954260" y="354042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5" name="CuadroTexto 584"/>
          <p:cNvSpPr txBox="1"/>
          <p:nvPr/>
        </p:nvSpPr>
        <p:spPr>
          <a:xfrm>
            <a:off x="940751" y="3764548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86" name="Rectángulo redondeado 585"/>
          <p:cNvSpPr/>
          <p:nvPr/>
        </p:nvSpPr>
        <p:spPr>
          <a:xfrm>
            <a:off x="295289" y="4190691"/>
            <a:ext cx="6379915" cy="1032418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7" name="CuadroTexto 586"/>
          <p:cNvSpPr txBox="1"/>
          <p:nvPr/>
        </p:nvSpPr>
        <p:spPr>
          <a:xfrm rot="16200000">
            <a:off x="217757" y="4645723"/>
            <a:ext cx="668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88" name="Conector recto 587"/>
          <p:cNvCxnSpPr/>
          <p:nvPr/>
        </p:nvCxnSpPr>
        <p:spPr>
          <a:xfrm>
            <a:off x="818945" y="4186318"/>
            <a:ext cx="0" cy="10367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Conector recto 588"/>
          <p:cNvCxnSpPr/>
          <p:nvPr/>
        </p:nvCxnSpPr>
        <p:spPr>
          <a:xfrm>
            <a:off x="956968" y="443429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0" name="Conector recto 589"/>
          <p:cNvCxnSpPr/>
          <p:nvPr/>
        </p:nvCxnSpPr>
        <p:spPr>
          <a:xfrm>
            <a:off x="2087600" y="42420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Conector recto 590"/>
          <p:cNvCxnSpPr/>
          <p:nvPr/>
        </p:nvCxnSpPr>
        <p:spPr>
          <a:xfrm>
            <a:off x="3485600" y="42420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ector recto 591"/>
          <p:cNvCxnSpPr/>
          <p:nvPr/>
        </p:nvCxnSpPr>
        <p:spPr>
          <a:xfrm>
            <a:off x="4654503" y="42420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ector recto 592"/>
          <p:cNvCxnSpPr/>
          <p:nvPr/>
        </p:nvCxnSpPr>
        <p:spPr>
          <a:xfrm>
            <a:off x="956968" y="469107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Conector recto 593"/>
          <p:cNvCxnSpPr/>
          <p:nvPr/>
        </p:nvCxnSpPr>
        <p:spPr>
          <a:xfrm>
            <a:off x="2087600" y="44712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Conector recto 597"/>
          <p:cNvCxnSpPr/>
          <p:nvPr/>
        </p:nvCxnSpPr>
        <p:spPr>
          <a:xfrm>
            <a:off x="3485600" y="44712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Conector recto 598"/>
          <p:cNvCxnSpPr/>
          <p:nvPr/>
        </p:nvCxnSpPr>
        <p:spPr>
          <a:xfrm>
            <a:off x="4654503" y="44712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Conector recto 599"/>
          <p:cNvCxnSpPr/>
          <p:nvPr/>
        </p:nvCxnSpPr>
        <p:spPr>
          <a:xfrm>
            <a:off x="980073" y="495564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Conector recto 600"/>
          <p:cNvCxnSpPr/>
          <p:nvPr/>
        </p:nvCxnSpPr>
        <p:spPr>
          <a:xfrm>
            <a:off x="2087600" y="475033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Conector recto 601"/>
          <p:cNvCxnSpPr/>
          <p:nvPr/>
        </p:nvCxnSpPr>
        <p:spPr>
          <a:xfrm>
            <a:off x="3485600" y="475033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3" name="Conector recto 602"/>
          <p:cNvCxnSpPr/>
          <p:nvPr/>
        </p:nvCxnSpPr>
        <p:spPr>
          <a:xfrm>
            <a:off x="4654503" y="475033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Conector recto 603"/>
          <p:cNvCxnSpPr/>
          <p:nvPr/>
        </p:nvCxnSpPr>
        <p:spPr>
          <a:xfrm>
            <a:off x="2087538" y="50155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Conector recto 604"/>
          <p:cNvCxnSpPr/>
          <p:nvPr/>
        </p:nvCxnSpPr>
        <p:spPr>
          <a:xfrm>
            <a:off x="3485538" y="50155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6" name="Conector recto 605"/>
          <p:cNvCxnSpPr/>
          <p:nvPr/>
        </p:nvCxnSpPr>
        <p:spPr>
          <a:xfrm>
            <a:off x="4654441" y="50155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" name="CuadroTexto 619"/>
          <p:cNvSpPr txBox="1"/>
          <p:nvPr/>
        </p:nvSpPr>
        <p:spPr>
          <a:xfrm>
            <a:off x="971755" y="4211074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4" name="CuadroTexto 623"/>
          <p:cNvSpPr txBox="1"/>
          <p:nvPr/>
        </p:nvSpPr>
        <p:spPr>
          <a:xfrm>
            <a:off x="971463" y="4438745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8" name="CuadroTexto 627"/>
          <p:cNvSpPr txBox="1"/>
          <p:nvPr/>
        </p:nvSpPr>
        <p:spPr>
          <a:xfrm>
            <a:off x="964064" y="4705366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39" name="CuadroTexto 638"/>
          <p:cNvSpPr txBox="1"/>
          <p:nvPr/>
        </p:nvSpPr>
        <p:spPr>
          <a:xfrm>
            <a:off x="950555" y="4929485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640" name="Rectángulo redondeado 639"/>
          <p:cNvSpPr/>
          <p:nvPr/>
        </p:nvSpPr>
        <p:spPr>
          <a:xfrm>
            <a:off x="308014" y="5361195"/>
            <a:ext cx="6379915" cy="1032418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1" name="CuadroTexto 640"/>
          <p:cNvSpPr txBox="1"/>
          <p:nvPr/>
        </p:nvSpPr>
        <p:spPr>
          <a:xfrm rot="16200000">
            <a:off x="139913" y="5816227"/>
            <a:ext cx="84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M-M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42" name="Conector recto 641"/>
          <p:cNvCxnSpPr/>
          <p:nvPr/>
        </p:nvCxnSpPr>
        <p:spPr>
          <a:xfrm>
            <a:off x="831670" y="5356822"/>
            <a:ext cx="0" cy="10367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Conector recto 643"/>
          <p:cNvCxnSpPr/>
          <p:nvPr/>
        </p:nvCxnSpPr>
        <p:spPr>
          <a:xfrm>
            <a:off x="2100325" y="54125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Conector recto 644"/>
          <p:cNvCxnSpPr/>
          <p:nvPr/>
        </p:nvCxnSpPr>
        <p:spPr>
          <a:xfrm>
            <a:off x="3498325" y="54125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Conector recto 645"/>
          <p:cNvCxnSpPr/>
          <p:nvPr/>
        </p:nvCxnSpPr>
        <p:spPr>
          <a:xfrm>
            <a:off x="4667228" y="54125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Conector recto 646"/>
          <p:cNvCxnSpPr/>
          <p:nvPr/>
        </p:nvCxnSpPr>
        <p:spPr>
          <a:xfrm>
            <a:off x="969693" y="586157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Conector recto 647"/>
          <p:cNvCxnSpPr/>
          <p:nvPr/>
        </p:nvCxnSpPr>
        <p:spPr>
          <a:xfrm>
            <a:off x="2100325" y="56417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9" name="Conector recto 648"/>
          <p:cNvCxnSpPr/>
          <p:nvPr/>
        </p:nvCxnSpPr>
        <p:spPr>
          <a:xfrm>
            <a:off x="3498325" y="56417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Conector recto 649"/>
          <p:cNvCxnSpPr/>
          <p:nvPr/>
        </p:nvCxnSpPr>
        <p:spPr>
          <a:xfrm>
            <a:off x="4667228" y="56417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Conector recto 650"/>
          <p:cNvCxnSpPr/>
          <p:nvPr/>
        </p:nvCxnSpPr>
        <p:spPr>
          <a:xfrm>
            <a:off x="992798" y="612615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Conector recto 651"/>
          <p:cNvCxnSpPr/>
          <p:nvPr/>
        </p:nvCxnSpPr>
        <p:spPr>
          <a:xfrm>
            <a:off x="2100325" y="59208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Conector recto 652"/>
          <p:cNvCxnSpPr/>
          <p:nvPr/>
        </p:nvCxnSpPr>
        <p:spPr>
          <a:xfrm>
            <a:off x="3498325" y="59208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5" name="Conector recto 654"/>
          <p:cNvCxnSpPr/>
          <p:nvPr/>
        </p:nvCxnSpPr>
        <p:spPr>
          <a:xfrm>
            <a:off x="4667228" y="59208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6" name="Conector recto 655"/>
          <p:cNvCxnSpPr/>
          <p:nvPr/>
        </p:nvCxnSpPr>
        <p:spPr>
          <a:xfrm>
            <a:off x="2100263" y="61860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Conector recto 657"/>
          <p:cNvCxnSpPr/>
          <p:nvPr/>
        </p:nvCxnSpPr>
        <p:spPr>
          <a:xfrm>
            <a:off x="3498263" y="61860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9" name="Conector recto 658"/>
          <p:cNvCxnSpPr/>
          <p:nvPr/>
        </p:nvCxnSpPr>
        <p:spPr>
          <a:xfrm>
            <a:off x="4667166" y="61860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1" name="CuadroTexto 660"/>
          <p:cNvSpPr txBox="1"/>
          <p:nvPr/>
        </p:nvSpPr>
        <p:spPr>
          <a:xfrm>
            <a:off x="984480" y="5381578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2" name="CuadroTexto 661"/>
          <p:cNvSpPr txBox="1"/>
          <p:nvPr/>
        </p:nvSpPr>
        <p:spPr>
          <a:xfrm>
            <a:off x="984188" y="5609249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6" name="CuadroTexto 665"/>
          <p:cNvSpPr txBox="1"/>
          <p:nvPr/>
        </p:nvSpPr>
        <p:spPr>
          <a:xfrm>
            <a:off x="976789" y="5875870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7" name="CuadroTexto 666"/>
          <p:cNvSpPr txBox="1"/>
          <p:nvPr/>
        </p:nvSpPr>
        <p:spPr>
          <a:xfrm>
            <a:off x="963280" y="609998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669" name="CuadroTexto 668"/>
          <p:cNvSpPr txBox="1"/>
          <p:nvPr/>
        </p:nvSpPr>
        <p:spPr>
          <a:xfrm>
            <a:off x="2479999" y="185007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0" name="CuadroTexto 669"/>
          <p:cNvSpPr txBox="1"/>
          <p:nvPr/>
        </p:nvSpPr>
        <p:spPr>
          <a:xfrm>
            <a:off x="5375274" y="182926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4" name="CuadroTexto 703"/>
          <p:cNvSpPr txBox="1"/>
          <p:nvPr/>
        </p:nvSpPr>
        <p:spPr>
          <a:xfrm>
            <a:off x="2461459" y="206704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5" name="CuadroTexto 704"/>
          <p:cNvSpPr txBox="1"/>
          <p:nvPr/>
        </p:nvSpPr>
        <p:spPr>
          <a:xfrm>
            <a:off x="2465068" y="235344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0" name="CuadroTexto 709"/>
          <p:cNvSpPr txBox="1"/>
          <p:nvPr/>
        </p:nvSpPr>
        <p:spPr>
          <a:xfrm>
            <a:off x="3730370" y="234971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1" name="CuadroTexto 710"/>
          <p:cNvSpPr txBox="1"/>
          <p:nvPr/>
        </p:nvSpPr>
        <p:spPr>
          <a:xfrm>
            <a:off x="2443426" y="260998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2" name="CuadroTexto 711"/>
          <p:cNvSpPr txBox="1"/>
          <p:nvPr/>
        </p:nvSpPr>
        <p:spPr>
          <a:xfrm>
            <a:off x="3728149" y="260701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3" name="CuadroTexto 712"/>
          <p:cNvSpPr txBox="1"/>
          <p:nvPr/>
        </p:nvSpPr>
        <p:spPr>
          <a:xfrm>
            <a:off x="2455078" y="304851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4" name="CuadroTexto 713"/>
          <p:cNvSpPr txBox="1"/>
          <p:nvPr/>
        </p:nvSpPr>
        <p:spPr>
          <a:xfrm>
            <a:off x="3932412" y="308938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5" name="CuadroTexto 714"/>
          <p:cNvSpPr txBox="1"/>
          <p:nvPr/>
        </p:nvSpPr>
        <p:spPr>
          <a:xfrm>
            <a:off x="5356987" y="301154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6" name="CuadroTexto 715"/>
          <p:cNvSpPr txBox="1"/>
          <p:nvPr/>
        </p:nvSpPr>
        <p:spPr>
          <a:xfrm>
            <a:off x="2446788" y="329918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7" name="CuadroTexto 716"/>
          <p:cNvSpPr txBox="1"/>
          <p:nvPr/>
        </p:nvSpPr>
        <p:spPr>
          <a:xfrm>
            <a:off x="3920533" y="3274919"/>
            <a:ext cx="2122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8" name="CuadroTexto 717"/>
          <p:cNvSpPr txBox="1"/>
          <p:nvPr/>
        </p:nvSpPr>
        <p:spPr>
          <a:xfrm>
            <a:off x="2439042" y="355365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9" name="CuadroTexto 718"/>
          <p:cNvSpPr txBox="1"/>
          <p:nvPr/>
        </p:nvSpPr>
        <p:spPr>
          <a:xfrm>
            <a:off x="3746817" y="357573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0" name="CuadroTexto 719"/>
          <p:cNvSpPr txBox="1"/>
          <p:nvPr/>
        </p:nvSpPr>
        <p:spPr>
          <a:xfrm>
            <a:off x="2443426" y="380184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1" name="CuadroTexto 720"/>
          <p:cNvSpPr txBox="1"/>
          <p:nvPr/>
        </p:nvSpPr>
        <p:spPr>
          <a:xfrm>
            <a:off x="3728149" y="383905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2" name="CuadroTexto 721"/>
          <p:cNvSpPr txBox="1"/>
          <p:nvPr/>
        </p:nvSpPr>
        <p:spPr>
          <a:xfrm>
            <a:off x="2427395" y="423111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8" name="CuadroTexto 727"/>
          <p:cNvSpPr txBox="1"/>
          <p:nvPr/>
        </p:nvSpPr>
        <p:spPr>
          <a:xfrm>
            <a:off x="3896314" y="4185055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0" name="CuadroTexto 729"/>
          <p:cNvSpPr txBox="1"/>
          <p:nvPr/>
        </p:nvSpPr>
        <p:spPr>
          <a:xfrm>
            <a:off x="2435410" y="445567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1" name="CuadroTexto 730"/>
          <p:cNvSpPr txBox="1"/>
          <p:nvPr/>
        </p:nvSpPr>
        <p:spPr>
          <a:xfrm>
            <a:off x="3694986" y="443082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22,500</a:t>
            </a:r>
          </a:p>
        </p:txBody>
      </p:sp>
      <p:sp>
        <p:nvSpPr>
          <p:cNvPr id="736" name="CuadroTexto 735"/>
          <p:cNvSpPr txBox="1"/>
          <p:nvPr/>
        </p:nvSpPr>
        <p:spPr>
          <a:xfrm>
            <a:off x="2442720" y="468325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0" name="CuadroTexto 739"/>
          <p:cNvSpPr txBox="1"/>
          <p:nvPr/>
        </p:nvSpPr>
        <p:spPr>
          <a:xfrm>
            <a:off x="3704271" y="474108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1" name="CuadroTexto 740"/>
          <p:cNvSpPr txBox="1"/>
          <p:nvPr/>
        </p:nvSpPr>
        <p:spPr>
          <a:xfrm>
            <a:off x="2442720" y="494917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2" name="CuadroTexto 741"/>
          <p:cNvSpPr txBox="1"/>
          <p:nvPr/>
        </p:nvSpPr>
        <p:spPr>
          <a:xfrm>
            <a:off x="3710393" y="498887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3" name="CuadroTexto 742"/>
          <p:cNvSpPr txBox="1"/>
          <p:nvPr/>
        </p:nvSpPr>
        <p:spPr>
          <a:xfrm>
            <a:off x="2400028" y="532718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34,400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4" name="CuadroTexto 743"/>
          <p:cNvSpPr txBox="1"/>
          <p:nvPr/>
        </p:nvSpPr>
        <p:spPr>
          <a:xfrm>
            <a:off x="3969821" y="533594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6" name="CuadroTexto 745"/>
          <p:cNvSpPr txBox="1"/>
          <p:nvPr/>
        </p:nvSpPr>
        <p:spPr>
          <a:xfrm>
            <a:off x="2400028" y="561671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7" name="CuadroTexto 746"/>
          <p:cNvSpPr txBox="1"/>
          <p:nvPr/>
        </p:nvSpPr>
        <p:spPr>
          <a:xfrm>
            <a:off x="3735998" y="557789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8" name="CuadroTexto 747"/>
          <p:cNvSpPr txBox="1"/>
          <p:nvPr/>
        </p:nvSpPr>
        <p:spPr>
          <a:xfrm>
            <a:off x="2385399" y="586056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9" name="CuadroTexto 748"/>
          <p:cNvSpPr txBox="1"/>
          <p:nvPr/>
        </p:nvSpPr>
        <p:spPr>
          <a:xfrm>
            <a:off x="3735998" y="584797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0" name="CuadroTexto 749"/>
          <p:cNvSpPr txBox="1"/>
          <p:nvPr/>
        </p:nvSpPr>
        <p:spPr>
          <a:xfrm>
            <a:off x="2385337" y="612658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37,600</a:t>
            </a:r>
          </a:p>
        </p:txBody>
      </p:sp>
      <p:sp>
        <p:nvSpPr>
          <p:cNvPr id="751" name="CuadroTexto 750"/>
          <p:cNvSpPr txBox="1"/>
          <p:nvPr/>
        </p:nvSpPr>
        <p:spPr>
          <a:xfrm>
            <a:off x="3717545" y="615548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0" name="CuadroTexto 819"/>
          <p:cNvSpPr txBox="1"/>
          <p:nvPr/>
        </p:nvSpPr>
        <p:spPr>
          <a:xfrm>
            <a:off x="5364659" y="206822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1" name="CuadroTexto 820"/>
          <p:cNvSpPr txBox="1"/>
          <p:nvPr/>
        </p:nvSpPr>
        <p:spPr>
          <a:xfrm>
            <a:off x="5382310" y="236056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2" name="CuadroTexto 821"/>
          <p:cNvSpPr txBox="1"/>
          <p:nvPr/>
        </p:nvSpPr>
        <p:spPr>
          <a:xfrm>
            <a:off x="5371695" y="259953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3" name="CuadroTexto 822"/>
          <p:cNvSpPr txBox="1"/>
          <p:nvPr/>
        </p:nvSpPr>
        <p:spPr>
          <a:xfrm>
            <a:off x="5356987" y="328651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4" name="CuadroTexto 823"/>
          <p:cNvSpPr txBox="1"/>
          <p:nvPr/>
        </p:nvSpPr>
        <p:spPr>
          <a:xfrm>
            <a:off x="5371381" y="353457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5" name="CuadroTexto 824"/>
          <p:cNvSpPr txBox="1"/>
          <p:nvPr/>
        </p:nvSpPr>
        <p:spPr>
          <a:xfrm>
            <a:off x="5371381" y="380954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6" name="CuadroTexto 825"/>
          <p:cNvSpPr txBox="1"/>
          <p:nvPr/>
        </p:nvSpPr>
        <p:spPr>
          <a:xfrm>
            <a:off x="5353820" y="418233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7" name="CuadroTexto 826"/>
          <p:cNvSpPr txBox="1"/>
          <p:nvPr/>
        </p:nvSpPr>
        <p:spPr>
          <a:xfrm>
            <a:off x="5353820" y="445730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8" name="CuadroTexto 827"/>
          <p:cNvSpPr txBox="1"/>
          <p:nvPr/>
        </p:nvSpPr>
        <p:spPr>
          <a:xfrm>
            <a:off x="5368214" y="470536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9" name="CuadroTexto 828"/>
          <p:cNvSpPr txBox="1"/>
          <p:nvPr/>
        </p:nvSpPr>
        <p:spPr>
          <a:xfrm>
            <a:off x="5368214" y="498033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0" name="CuadroTexto 829"/>
          <p:cNvSpPr txBox="1"/>
          <p:nvPr/>
        </p:nvSpPr>
        <p:spPr>
          <a:xfrm>
            <a:off x="5387867" y="535532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1" name="CuadroTexto 830"/>
          <p:cNvSpPr txBox="1"/>
          <p:nvPr/>
        </p:nvSpPr>
        <p:spPr>
          <a:xfrm>
            <a:off x="5387867" y="563029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2" name="CuadroTexto 831"/>
          <p:cNvSpPr txBox="1"/>
          <p:nvPr/>
        </p:nvSpPr>
        <p:spPr>
          <a:xfrm>
            <a:off x="5402261" y="587835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3" name="CuadroTexto 832"/>
          <p:cNvSpPr txBox="1"/>
          <p:nvPr/>
        </p:nvSpPr>
        <p:spPr>
          <a:xfrm>
            <a:off x="5402261" y="615332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11445E6-A111-0A70-7D35-BD597B086048}"/>
              </a:ext>
            </a:extLst>
          </p:cNvPr>
          <p:cNvSpPr txBox="1"/>
          <p:nvPr/>
        </p:nvSpPr>
        <p:spPr>
          <a:xfrm>
            <a:off x="3917633" y="1847147"/>
            <a:ext cx="2568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 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C1EC6CC-31CD-33E3-5D79-6D1C7980CE88}"/>
              </a:ext>
            </a:extLst>
          </p:cNvPr>
          <p:cNvSpPr txBox="1"/>
          <p:nvPr/>
        </p:nvSpPr>
        <p:spPr>
          <a:xfrm>
            <a:off x="3919062" y="2087836"/>
            <a:ext cx="2568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 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AF357FA2-5201-4B46-2900-5EEC14ACEDDF}"/>
              </a:ext>
            </a:extLst>
          </p:cNvPr>
          <p:cNvCxnSpPr/>
          <p:nvPr/>
        </p:nvCxnSpPr>
        <p:spPr>
          <a:xfrm>
            <a:off x="980073" y="560521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F2824F2-8B7F-67E2-087C-4ED346689E55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453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1973927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REENCUENTRO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595" name="Rectángulo redondeado 594"/>
          <p:cNvSpPr/>
          <p:nvPr/>
        </p:nvSpPr>
        <p:spPr>
          <a:xfrm>
            <a:off x="304695" y="1800269"/>
            <a:ext cx="6391783" cy="1643545"/>
          </a:xfrm>
          <a:prstGeom prst="roundRect">
            <a:avLst>
              <a:gd name="adj" fmla="val 5541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6" name="Conector recto 595"/>
          <p:cNvCxnSpPr/>
          <p:nvPr/>
        </p:nvCxnSpPr>
        <p:spPr>
          <a:xfrm>
            <a:off x="409033" y="2210121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Conector recto 596"/>
          <p:cNvCxnSpPr/>
          <p:nvPr/>
        </p:nvCxnSpPr>
        <p:spPr>
          <a:xfrm>
            <a:off x="3451830" y="190070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Conector recto 606"/>
          <p:cNvCxnSpPr/>
          <p:nvPr/>
        </p:nvCxnSpPr>
        <p:spPr>
          <a:xfrm>
            <a:off x="4667013" y="18959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8" name="CuadroTexto 607"/>
          <p:cNvSpPr txBox="1"/>
          <p:nvPr/>
        </p:nvSpPr>
        <p:spPr>
          <a:xfrm>
            <a:off x="436390" y="1793341"/>
            <a:ext cx="139333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Familiar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(Ecológico)  (1)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11" name="Conector recto 610"/>
          <p:cNvCxnSpPr/>
          <p:nvPr/>
        </p:nvCxnSpPr>
        <p:spPr>
          <a:xfrm>
            <a:off x="2104911" y="18959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2" name="CuadroTexto 611"/>
          <p:cNvSpPr txBox="1"/>
          <p:nvPr/>
        </p:nvSpPr>
        <p:spPr>
          <a:xfrm>
            <a:off x="437822" y="2201206"/>
            <a:ext cx="155202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Horizontal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(Granito) (2)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5" name="CuadroTexto 614"/>
          <p:cNvSpPr txBox="1"/>
          <p:nvPr/>
        </p:nvSpPr>
        <p:spPr>
          <a:xfrm>
            <a:off x="440833" y="2607751"/>
            <a:ext cx="93807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Vertical (3)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8" name="CuadroTexto 617"/>
          <p:cNvSpPr txBox="1"/>
          <p:nvPr/>
        </p:nvSpPr>
        <p:spPr>
          <a:xfrm>
            <a:off x="439475" y="2997308"/>
            <a:ext cx="90922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Clásico (4)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26" name="Conector recto 625"/>
          <p:cNvCxnSpPr/>
          <p:nvPr/>
        </p:nvCxnSpPr>
        <p:spPr>
          <a:xfrm>
            <a:off x="434324" y="2610892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Conector recto 626"/>
          <p:cNvCxnSpPr/>
          <p:nvPr/>
        </p:nvCxnSpPr>
        <p:spPr>
          <a:xfrm>
            <a:off x="3448974" y="226297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Conector recto 628"/>
          <p:cNvCxnSpPr/>
          <p:nvPr/>
        </p:nvCxnSpPr>
        <p:spPr>
          <a:xfrm>
            <a:off x="4667013" y="22811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Conector recto 629"/>
          <p:cNvCxnSpPr/>
          <p:nvPr/>
        </p:nvCxnSpPr>
        <p:spPr>
          <a:xfrm>
            <a:off x="2102055" y="225823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Conector recto 630"/>
          <p:cNvCxnSpPr/>
          <p:nvPr/>
        </p:nvCxnSpPr>
        <p:spPr>
          <a:xfrm>
            <a:off x="450607" y="3022207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Conector recto 631"/>
          <p:cNvCxnSpPr/>
          <p:nvPr/>
        </p:nvCxnSpPr>
        <p:spPr>
          <a:xfrm>
            <a:off x="3448974" y="26852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ector recto 632"/>
          <p:cNvCxnSpPr/>
          <p:nvPr/>
        </p:nvCxnSpPr>
        <p:spPr>
          <a:xfrm>
            <a:off x="4667013" y="27034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ector recto 633"/>
          <p:cNvCxnSpPr/>
          <p:nvPr/>
        </p:nvCxnSpPr>
        <p:spPr>
          <a:xfrm>
            <a:off x="2102055" y="268055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ector recto 635"/>
          <p:cNvCxnSpPr/>
          <p:nvPr/>
        </p:nvCxnSpPr>
        <p:spPr>
          <a:xfrm>
            <a:off x="3452615" y="310047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ector recto 636"/>
          <p:cNvCxnSpPr/>
          <p:nvPr/>
        </p:nvCxnSpPr>
        <p:spPr>
          <a:xfrm>
            <a:off x="4670654" y="31186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ector recto 637"/>
          <p:cNvCxnSpPr/>
          <p:nvPr/>
        </p:nvCxnSpPr>
        <p:spPr>
          <a:xfrm>
            <a:off x="2105696" y="309573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4" name="Rectángulo redondeado 653"/>
          <p:cNvSpPr/>
          <p:nvPr/>
        </p:nvSpPr>
        <p:spPr>
          <a:xfrm>
            <a:off x="268941" y="1466564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7" name="CuadroTexto 656"/>
          <p:cNvSpPr txBox="1"/>
          <p:nvPr/>
        </p:nvSpPr>
        <p:spPr>
          <a:xfrm>
            <a:off x="2956043" y="1422906"/>
            <a:ext cx="867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Mausoleos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47" name="CuadroTexto 446"/>
          <p:cNvSpPr txBox="1"/>
          <p:nvPr/>
        </p:nvSpPr>
        <p:spPr>
          <a:xfrm>
            <a:off x="2355765" y="2231425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1" name="CuadroTexto 450"/>
          <p:cNvSpPr txBox="1"/>
          <p:nvPr/>
        </p:nvSpPr>
        <p:spPr>
          <a:xfrm>
            <a:off x="3738661" y="189207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2" name="CuadroTexto 451"/>
          <p:cNvSpPr txBox="1"/>
          <p:nvPr/>
        </p:nvSpPr>
        <p:spPr>
          <a:xfrm>
            <a:off x="5417751" y="184862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/>
          <p:cNvSpPr txBox="1"/>
          <p:nvPr/>
        </p:nvSpPr>
        <p:spPr>
          <a:xfrm>
            <a:off x="2367697" y="187347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/>
          <p:cNvSpPr txBox="1"/>
          <p:nvPr/>
        </p:nvSpPr>
        <p:spPr>
          <a:xfrm>
            <a:off x="3736631" y="226930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0" name="CuadroTexto 459"/>
          <p:cNvSpPr txBox="1"/>
          <p:nvPr/>
        </p:nvSpPr>
        <p:spPr>
          <a:xfrm>
            <a:off x="2390822" y="2677817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0" name="CuadroTexto 469"/>
          <p:cNvSpPr txBox="1"/>
          <p:nvPr/>
        </p:nvSpPr>
        <p:spPr>
          <a:xfrm>
            <a:off x="3744494" y="2622939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2" name="CuadroTexto 471"/>
          <p:cNvSpPr txBox="1"/>
          <p:nvPr/>
        </p:nvSpPr>
        <p:spPr>
          <a:xfrm>
            <a:off x="2386992" y="311867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3" name="CuadroTexto 472"/>
          <p:cNvSpPr txBox="1"/>
          <p:nvPr/>
        </p:nvSpPr>
        <p:spPr>
          <a:xfrm>
            <a:off x="3712525" y="306346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5" name="CuadroTexto 474"/>
          <p:cNvSpPr txBox="1"/>
          <p:nvPr/>
        </p:nvSpPr>
        <p:spPr>
          <a:xfrm>
            <a:off x="5406668" y="228518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6" name="CuadroTexto 475"/>
          <p:cNvSpPr txBox="1"/>
          <p:nvPr/>
        </p:nvSpPr>
        <p:spPr>
          <a:xfrm>
            <a:off x="5423503" y="273643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7" name="CuadroTexto 476"/>
          <p:cNvSpPr txBox="1"/>
          <p:nvPr/>
        </p:nvSpPr>
        <p:spPr>
          <a:xfrm>
            <a:off x="5406668" y="310248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4" name="CuadroTexto 723"/>
          <p:cNvSpPr txBox="1"/>
          <p:nvPr/>
        </p:nvSpPr>
        <p:spPr>
          <a:xfrm>
            <a:off x="980347" y="3849621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5" name="CuadroTexto 724"/>
          <p:cNvSpPr txBox="1"/>
          <p:nvPr/>
        </p:nvSpPr>
        <p:spPr>
          <a:xfrm>
            <a:off x="962447" y="4094139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6" name="CuadroTexto 725"/>
          <p:cNvSpPr txBox="1"/>
          <p:nvPr/>
        </p:nvSpPr>
        <p:spPr>
          <a:xfrm>
            <a:off x="979118" y="4355397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727" name="CuadroTexto 726"/>
          <p:cNvSpPr txBox="1"/>
          <p:nvPr/>
        </p:nvSpPr>
        <p:spPr>
          <a:xfrm>
            <a:off x="983522" y="4623871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9" name="CuadroTexto 728"/>
          <p:cNvSpPr txBox="1"/>
          <p:nvPr/>
        </p:nvSpPr>
        <p:spPr>
          <a:xfrm>
            <a:off x="993440" y="4876566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2" name="CuadroTexto 731"/>
          <p:cNvSpPr txBox="1"/>
          <p:nvPr/>
        </p:nvSpPr>
        <p:spPr>
          <a:xfrm>
            <a:off x="985966" y="5118175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3" name="Rectángulo redondeado 732"/>
          <p:cNvSpPr/>
          <p:nvPr/>
        </p:nvSpPr>
        <p:spPr>
          <a:xfrm>
            <a:off x="268941" y="3836929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4" name="CuadroTexto 733"/>
          <p:cNvSpPr txBox="1"/>
          <p:nvPr/>
        </p:nvSpPr>
        <p:spPr>
          <a:xfrm rot="16200000">
            <a:off x="157088" y="4404867"/>
            <a:ext cx="763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</a:t>
            </a:r>
          </a:p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735" name="Conector recto 734"/>
          <p:cNvCxnSpPr/>
          <p:nvPr/>
        </p:nvCxnSpPr>
        <p:spPr>
          <a:xfrm>
            <a:off x="792597" y="3832557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Conector recto 736"/>
          <p:cNvCxnSpPr/>
          <p:nvPr/>
        </p:nvCxnSpPr>
        <p:spPr>
          <a:xfrm>
            <a:off x="930620" y="408053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Conector recto 737"/>
          <p:cNvCxnSpPr/>
          <p:nvPr/>
        </p:nvCxnSpPr>
        <p:spPr>
          <a:xfrm>
            <a:off x="2061252" y="38882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9" name="Conector recto 738"/>
          <p:cNvCxnSpPr/>
          <p:nvPr/>
        </p:nvCxnSpPr>
        <p:spPr>
          <a:xfrm>
            <a:off x="3459252" y="38882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5" name="Conector recto 744"/>
          <p:cNvCxnSpPr/>
          <p:nvPr/>
        </p:nvCxnSpPr>
        <p:spPr>
          <a:xfrm>
            <a:off x="4628155" y="38882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3" name="Conector recto 752"/>
          <p:cNvCxnSpPr/>
          <p:nvPr/>
        </p:nvCxnSpPr>
        <p:spPr>
          <a:xfrm>
            <a:off x="930620" y="433731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4" name="Conector recto 753"/>
          <p:cNvCxnSpPr/>
          <p:nvPr/>
        </p:nvCxnSpPr>
        <p:spPr>
          <a:xfrm>
            <a:off x="2061252" y="41174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6" name="Conector recto 755"/>
          <p:cNvCxnSpPr/>
          <p:nvPr/>
        </p:nvCxnSpPr>
        <p:spPr>
          <a:xfrm>
            <a:off x="3459252" y="41174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7" name="Conector recto 756"/>
          <p:cNvCxnSpPr/>
          <p:nvPr/>
        </p:nvCxnSpPr>
        <p:spPr>
          <a:xfrm>
            <a:off x="4628155" y="41174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0" name="Conector recto 759"/>
          <p:cNvCxnSpPr/>
          <p:nvPr/>
        </p:nvCxnSpPr>
        <p:spPr>
          <a:xfrm>
            <a:off x="953725" y="460188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3" name="Conector recto 762"/>
          <p:cNvCxnSpPr/>
          <p:nvPr/>
        </p:nvCxnSpPr>
        <p:spPr>
          <a:xfrm>
            <a:off x="2061252" y="439657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4" name="Conector recto 763"/>
          <p:cNvCxnSpPr/>
          <p:nvPr/>
        </p:nvCxnSpPr>
        <p:spPr>
          <a:xfrm>
            <a:off x="3459252" y="439657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5" name="Conector recto 764"/>
          <p:cNvCxnSpPr/>
          <p:nvPr/>
        </p:nvCxnSpPr>
        <p:spPr>
          <a:xfrm>
            <a:off x="4628155" y="439657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6" name="Conector recto 765"/>
          <p:cNvCxnSpPr/>
          <p:nvPr/>
        </p:nvCxnSpPr>
        <p:spPr>
          <a:xfrm>
            <a:off x="953725" y="485374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Conector recto 766"/>
          <p:cNvCxnSpPr/>
          <p:nvPr/>
        </p:nvCxnSpPr>
        <p:spPr>
          <a:xfrm>
            <a:off x="2061190" y="46618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8" name="Conector recto 767"/>
          <p:cNvCxnSpPr/>
          <p:nvPr/>
        </p:nvCxnSpPr>
        <p:spPr>
          <a:xfrm>
            <a:off x="3459190" y="46618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9" name="Conector recto 768"/>
          <p:cNvCxnSpPr/>
          <p:nvPr/>
        </p:nvCxnSpPr>
        <p:spPr>
          <a:xfrm>
            <a:off x="4628093" y="46618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0" name="Conector recto 769"/>
          <p:cNvCxnSpPr/>
          <p:nvPr/>
        </p:nvCxnSpPr>
        <p:spPr>
          <a:xfrm>
            <a:off x="944176" y="511333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1" name="Conector recto 770"/>
          <p:cNvCxnSpPr/>
          <p:nvPr/>
        </p:nvCxnSpPr>
        <p:spPr>
          <a:xfrm>
            <a:off x="2061974" y="49026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2" name="Conector recto 771"/>
          <p:cNvCxnSpPr/>
          <p:nvPr/>
        </p:nvCxnSpPr>
        <p:spPr>
          <a:xfrm>
            <a:off x="3459974" y="49026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3" name="Conector recto 772"/>
          <p:cNvCxnSpPr/>
          <p:nvPr/>
        </p:nvCxnSpPr>
        <p:spPr>
          <a:xfrm>
            <a:off x="4628877" y="49026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4" name="Conector recto 773"/>
          <p:cNvCxnSpPr/>
          <p:nvPr/>
        </p:nvCxnSpPr>
        <p:spPr>
          <a:xfrm>
            <a:off x="2072753" y="517331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5" name="Conector recto 774"/>
          <p:cNvCxnSpPr/>
          <p:nvPr/>
        </p:nvCxnSpPr>
        <p:spPr>
          <a:xfrm>
            <a:off x="3470753" y="517331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Conector recto 775"/>
          <p:cNvCxnSpPr/>
          <p:nvPr/>
        </p:nvCxnSpPr>
        <p:spPr>
          <a:xfrm>
            <a:off x="4639656" y="517331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7" name="Rectángulo redondeado 776"/>
          <p:cNvSpPr/>
          <p:nvPr/>
        </p:nvSpPr>
        <p:spPr>
          <a:xfrm>
            <a:off x="272187" y="3524894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9" name="CuadroTexto 778"/>
          <p:cNvSpPr txBox="1"/>
          <p:nvPr/>
        </p:nvSpPr>
        <p:spPr>
          <a:xfrm>
            <a:off x="2959289" y="3481236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48" name="CuadroTexto 847"/>
          <p:cNvSpPr txBox="1"/>
          <p:nvPr/>
        </p:nvSpPr>
        <p:spPr>
          <a:xfrm>
            <a:off x="5425042" y="385223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9" name="CuadroTexto 848"/>
          <p:cNvSpPr txBox="1"/>
          <p:nvPr/>
        </p:nvSpPr>
        <p:spPr>
          <a:xfrm>
            <a:off x="5443848" y="413355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0" name="CuadroTexto 849"/>
          <p:cNvSpPr txBox="1"/>
          <p:nvPr/>
        </p:nvSpPr>
        <p:spPr>
          <a:xfrm>
            <a:off x="5456979" y="460902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1" name="CuadroTexto 850"/>
          <p:cNvSpPr txBox="1"/>
          <p:nvPr/>
        </p:nvSpPr>
        <p:spPr>
          <a:xfrm>
            <a:off x="5456979" y="488934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3" name="CuadroTexto 852"/>
          <p:cNvSpPr txBox="1"/>
          <p:nvPr/>
        </p:nvSpPr>
        <p:spPr>
          <a:xfrm>
            <a:off x="5458195" y="436995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4" name="CuadroTexto 853"/>
          <p:cNvSpPr txBox="1"/>
          <p:nvPr/>
        </p:nvSpPr>
        <p:spPr>
          <a:xfrm>
            <a:off x="2436122" y="383724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5" name="CuadroTexto 854"/>
          <p:cNvSpPr txBox="1"/>
          <p:nvPr/>
        </p:nvSpPr>
        <p:spPr>
          <a:xfrm>
            <a:off x="2409439" y="408039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6" name="CuadroTexto 855"/>
          <p:cNvSpPr txBox="1"/>
          <p:nvPr/>
        </p:nvSpPr>
        <p:spPr>
          <a:xfrm>
            <a:off x="2420405" y="434182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7" name="CuadroTexto 856"/>
          <p:cNvSpPr txBox="1"/>
          <p:nvPr/>
        </p:nvSpPr>
        <p:spPr>
          <a:xfrm>
            <a:off x="2417314" y="458194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8" name="CuadroTexto 857"/>
          <p:cNvSpPr txBox="1"/>
          <p:nvPr/>
        </p:nvSpPr>
        <p:spPr>
          <a:xfrm>
            <a:off x="2408116" y="484200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9" name="CuadroTexto 858"/>
          <p:cNvSpPr txBox="1"/>
          <p:nvPr/>
        </p:nvSpPr>
        <p:spPr>
          <a:xfrm>
            <a:off x="2416431" y="509169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6" name="CuadroTexto 865"/>
          <p:cNvSpPr txBox="1"/>
          <p:nvPr/>
        </p:nvSpPr>
        <p:spPr>
          <a:xfrm>
            <a:off x="3883828" y="3803868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7" name="CuadroTexto 866"/>
          <p:cNvSpPr txBox="1"/>
          <p:nvPr/>
        </p:nvSpPr>
        <p:spPr>
          <a:xfrm>
            <a:off x="3905654" y="411997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8" name="CuadroTexto 867"/>
          <p:cNvSpPr txBox="1"/>
          <p:nvPr/>
        </p:nvSpPr>
        <p:spPr>
          <a:xfrm>
            <a:off x="3911917" y="433701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9" name="CuadroTexto 868"/>
          <p:cNvSpPr txBox="1"/>
          <p:nvPr/>
        </p:nvSpPr>
        <p:spPr>
          <a:xfrm>
            <a:off x="3918961" y="454969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70" name="CuadroTexto 869"/>
          <p:cNvSpPr txBox="1"/>
          <p:nvPr/>
        </p:nvSpPr>
        <p:spPr>
          <a:xfrm>
            <a:off x="3918961" y="483727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71" name="CuadroTexto 870"/>
          <p:cNvSpPr txBox="1"/>
          <p:nvPr/>
        </p:nvSpPr>
        <p:spPr>
          <a:xfrm>
            <a:off x="3926005" y="504994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72" name="Rectángulo redondeado 871"/>
          <p:cNvSpPr/>
          <p:nvPr/>
        </p:nvSpPr>
        <p:spPr>
          <a:xfrm>
            <a:off x="211711" y="5430702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3" name="CuadroTexto 872"/>
          <p:cNvSpPr txBox="1"/>
          <p:nvPr/>
        </p:nvSpPr>
        <p:spPr>
          <a:xfrm>
            <a:off x="2728766" y="5403765"/>
            <a:ext cx="144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Otros Productos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74" name="Rectángulo redondeado 873"/>
          <p:cNvSpPr/>
          <p:nvPr/>
        </p:nvSpPr>
        <p:spPr>
          <a:xfrm>
            <a:off x="268941" y="5736663"/>
            <a:ext cx="6379915" cy="15455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77" name="Conector recto 876"/>
          <p:cNvCxnSpPr/>
          <p:nvPr/>
        </p:nvCxnSpPr>
        <p:spPr>
          <a:xfrm>
            <a:off x="481627" y="5992248"/>
            <a:ext cx="5925468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8" name="Conector recto 877"/>
          <p:cNvCxnSpPr/>
          <p:nvPr/>
        </p:nvCxnSpPr>
        <p:spPr>
          <a:xfrm>
            <a:off x="2051327" y="57999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9" name="Conector recto 878"/>
          <p:cNvCxnSpPr/>
          <p:nvPr/>
        </p:nvCxnSpPr>
        <p:spPr>
          <a:xfrm>
            <a:off x="3449327" y="57999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0" name="Conector recto 879"/>
          <p:cNvCxnSpPr/>
          <p:nvPr/>
        </p:nvCxnSpPr>
        <p:spPr>
          <a:xfrm>
            <a:off x="4618230" y="57999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1" name="Conector recto 880"/>
          <p:cNvCxnSpPr/>
          <p:nvPr/>
        </p:nvCxnSpPr>
        <p:spPr>
          <a:xfrm>
            <a:off x="481627" y="6249029"/>
            <a:ext cx="5925468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2" name="Conector recto 881"/>
          <p:cNvCxnSpPr/>
          <p:nvPr/>
        </p:nvCxnSpPr>
        <p:spPr>
          <a:xfrm>
            <a:off x="2051327" y="602918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3" name="Conector recto 882"/>
          <p:cNvCxnSpPr/>
          <p:nvPr/>
        </p:nvCxnSpPr>
        <p:spPr>
          <a:xfrm>
            <a:off x="3449327" y="602918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4" name="Conector recto 883"/>
          <p:cNvCxnSpPr/>
          <p:nvPr/>
        </p:nvCxnSpPr>
        <p:spPr>
          <a:xfrm>
            <a:off x="4618230" y="602918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6" name="Conector recto 885"/>
          <p:cNvCxnSpPr/>
          <p:nvPr/>
        </p:nvCxnSpPr>
        <p:spPr>
          <a:xfrm>
            <a:off x="2051327" y="630828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7" name="Conector recto 886"/>
          <p:cNvCxnSpPr/>
          <p:nvPr/>
        </p:nvCxnSpPr>
        <p:spPr>
          <a:xfrm>
            <a:off x="3449327" y="630828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8" name="Conector recto 887"/>
          <p:cNvCxnSpPr/>
          <p:nvPr/>
        </p:nvCxnSpPr>
        <p:spPr>
          <a:xfrm>
            <a:off x="4618230" y="630828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0" name="Conector recto 889"/>
          <p:cNvCxnSpPr/>
          <p:nvPr/>
        </p:nvCxnSpPr>
        <p:spPr>
          <a:xfrm>
            <a:off x="2051265" y="65735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1" name="Conector recto 890"/>
          <p:cNvCxnSpPr/>
          <p:nvPr/>
        </p:nvCxnSpPr>
        <p:spPr>
          <a:xfrm>
            <a:off x="3449265" y="65735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2" name="Conector recto 891"/>
          <p:cNvCxnSpPr/>
          <p:nvPr/>
        </p:nvCxnSpPr>
        <p:spPr>
          <a:xfrm>
            <a:off x="4618168" y="65735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3" name="Conector recto 892"/>
          <p:cNvCxnSpPr/>
          <p:nvPr/>
        </p:nvCxnSpPr>
        <p:spPr>
          <a:xfrm>
            <a:off x="2052049" y="68143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4" name="Conector recto 893"/>
          <p:cNvCxnSpPr/>
          <p:nvPr/>
        </p:nvCxnSpPr>
        <p:spPr>
          <a:xfrm>
            <a:off x="3450049" y="68143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5" name="Conector recto 894"/>
          <p:cNvCxnSpPr/>
          <p:nvPr/>
        </p:nvCxnSpPr>
        <p:spPr>
          <a:xfrm>
            <a:off x="4618952" y="68143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1" name="Conector recto 900"/>
          <p:cNvCxnSpPr/>
          <p:nvPr/>
        </p:nvCxnSpPr>
        <p:spPr>
          <a:xfrm>
            <a:off x="481627" y="6509436"/>
            <a:ext cx="5925468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2" name="Conector recto 901"/>
          <p:cNvCxnSpPr/>
          <p:nvPr/>
        </p:nvCxnSpPr>
        <p:spPr>
          <a:xfrm>
            <a:off x="481627" y="6766217"/>
            <a:ext cx="5925468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3" name="CuadroTexto 902"/>
          <p:cNvSpPr txBox="1"/>
          <p:nvPr/>
        </p:nvSpPr>
        <p:spPr>
          <a:xfrm>
            <a:off x="545984" y="5766868"/>
            <a:ext cx="7809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Parvulito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4" name="CuadroTexto 903"/>
          <p:cNvSpPr txBox="1"/>
          <p:nvPr/>
        </p:nvSpPr>
        <p:spPr>
          <a:xfrm>
            <a:off x="2468893" y="576600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5" name="CuadroTexto 904"/>
          <p:cNvSpPr txBox="1"/>
          <p:nvPr/>
        </p:nvSpPr>
        <p:spPr>
          <a:xfrm>
            <a:off x="3914195" y="571844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6" name="CuadroTexto 905"/>
          <p:cNvSpPr txBox="1"/>
          <p:nvPr/>
        </p:nvSpPr>
        <p:spPr>
          <a:xfrm>
            <a:off x="5479881" y="5772368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7" name="CuadroTexto 906"/>
          <p:cNvSpPr txBox="1"/>
          <p:nvPr/>
        </p:nvSpPr>
        <p:spPr>
          <a:xfrm>
            <a:off x="538326" y="6031796"/>
            <a:ext cx="84189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Párvulo VCE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8" name="CuadroTexto 907"/>
          <p:cNvSpPr txBox="1"/>
          <p:nvPr/>
        </p:nvSpPr>
        <p:spPr>
          <a:xfrm>
            <a:off x="2468893" y="598852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9" name="CuadroTexto 908"/>
          <p:cNvSpPr txBox="1"/>
          <p:nvPr/>
        </p:nvSpPr>
        <p:spPr>
          <a:xfrm>
            <a:off x="3880695" y="599254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1" name="CuadroTexto 910"/>
          <p:cNvSpPr txBox="1"/>
          <p:nvPr/>
        </p:nvSpPr>
        <p:spPr>
          <a:xfrm>
            <a:off x="529504" y="6261419"/>
            <a:ext cx="12137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2" name="CuadroTexto 911"/>
          <p:cNvSpPr txBox="1"/>
          <p:nvPr/>
        </p:nvSpPr>
        <p:spPr>
          <a:xfrm>
            <a:off x="2468893" y="622922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3" name="CuadroTexto 912"/>
          <p:cNvSpPr txBox="1"/>
          <p:nvPr/>
        </p:nvSpPr>
        <p:spPr>
          <a:xfrm>
            <a:off x="529488" y="6748209"/>
            <a:ext cx="1407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4" name="CuadroTexto 913"/>
          <p:cNvSpPr txBox="1"/>
          <p:nvPr/>
        </p:nvSpPr>
        <p:spPr>
          <a:xfrm>
            <a:off x="567220" y="7028466"/>
            <a:ext cx="10294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Columbarios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5" name="CuadroTexto 914"/>
          <p:cNvSpPr txBox="1"/>
          <p:nvPr/>
        </p:nvSpPr>
        <p:spPr>
          <a:xfrm>
            <a:off x="2497907" y="673748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6" name="CuadroTexto 915"/>
          <p:cNvSpPr txBox="1"/>
          <p:nvPr/>
        </p:nvSpPr>
        <p:spPr>
          <a:xfrm>
            <a:off x="2471832" y="701205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7" name="CuadroTexto 916"/>
          <p:cNvSpPr txBox="1"/>
          <p:nvPr/>
        </p:nvSpPr>
        <p:spPr>
          <a:xfrm>
            <a:off x="3781288" y="624540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8" name="CuadroTexto 917"/>
          <p:cNvSpPr txBox="1"/>
          <p:nvPr/>
        </p:nvSpPr>
        <p:spPr>
          <a:xfrm>
            <a:off x="3781288" y="674513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9" name="CuadroTexto 918"/>
          <p:cNvSpPr txBox="1"/>
          <p:nvPr/>
        </p:nvSpPr>
        <p:spPr>
          <a:xfrm>
            <a:off x="3781327" y="701205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0" name="CuadroTexto 919"/>
          <p:cNvSpPr txBox="1"/>
          <p:nvPr/>
        </p:nvSpPr>
        <p:spPr>
          <a:xfrm>
            <a:off x="5487428" y="6018541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1" name="CuadroTexto 920"/>
          <p:cNvSpPr txBox="1"/>
          <p:nvPr/>
        </p:nvSpPr>
        <p:spPr>
          <a:xfrm>
            <a:off x="5494975" y="6275974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2" name="CuadroTexto 921"/>
          <p:cNvSpPr txBox="1"/>
          <p:nvPr/>
        </p:nvSpPr>
        <p:spPr>
          <a:xfrm>
            <a:off x="5505418" y="6518132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3" name="CuadroTexto 922"/>
          <p:cNvSpPr txBox="1"/>
          <p:nvPr/>
        </p:nvSpPr>
        <p:spPr>
          <a:xfrm>
            <a:off x="5487428" y="7022243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4" name="CuadroTexto 923"/>
          <p:cNvSpPr txBox="1"/>
          <p:nvPr/>
        </p:nvSpPr>
        <p:spPr>
          <a:xfrm>
            <a:off x="157609" y="8638440"/>
            <a:ext cx="4495141" cy="12234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Mausoleo ecológico de S/ 5,000.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Incluye precio de construcción Mausoleo en granito de S/ 20,000.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Mausoleo vertical de S/ 35,000.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Incluye precio de construcción de S/ 10,000.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El servicio de inhumación para reducciones en mausoleos será de S/ 600.00 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*No se considera el precio de construcción para descuentos.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El precio del servidor del servicio funerario en los tres planes incluye IGV. 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95534DE-4489-91F5-DCB7-D3A4EF6D6E29}"/>
              </a:ext>
            </a:extLst>
          </p:cNvPr>
          <p:cNvSpPr txBox="1"/>
          <p:nvPr/>
        </p:nvSpPr>
        <p:spPr>
          <a:xfrm>
            <a:off x="5466612" y="510279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" name="Rectángulo redondeado 873">
            <a:extLst>
              <a:ext uri="{FF2B5EF4-FFF2-40B4-BE49-F238E27FC236}">
                <a16:creationId xmlns:a16="http://schemas.microsoft.com/office/drawing/2014/main" id="{C072DF00-01A8-1C31-F4FC-2FF64D00410D}"/>
              </a:ext>
            </a:extLst>
          </p:cNvPr>
          <p:cNvSpPr/>
          <p:nvPr/>
        </p:nvSpPr>
        <p:spPr>
          <a:xfrm>
            <a:off x="259016" y="7387769"/>
            <a:ext cx="6379915" cy="89566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AF89FDF-0692-C742-900A-CE93FA4B4555}"/>
              </a:ext>
            </a:extLst>
          </p:cNvPr>
          <p:cNvCxnSpPr/>
          <p:nvPr/>
        </p:nvCxnSpPr>
        <p:spPr>
          <a:xfrm>
            <a:off x="481627" y="7631372"/>
            <a:ext cx="5925468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DCF8FBD3-060D-2DE3-9060-B5326D37B136}"/>
              </a:ext>
            </a:extLst>
          </p:cNvPr>
          <p:cNvCxnSpPr/>
          <p:nvPr/>
        </p:nvCxnSpPr>
        <p:spPr>
          <a:xfrm>
            <a:off x="2051327" y="74391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D759B080-082F-78FE-7BFE-570CB49213D1}"/>
              </a:ext>
            </a:extLst>
          </p:cNvPr>
          <p:cNvCxnSpPr/>
          <p:nvPr/>
        </p:nvCxnSpPr>
        <p:spPr>
          <a:xfrm>
            <a:off x="3449327" y="74391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F3BC17DB-1A95-0576-87BC-1EDFC45B6298}"/>
              </a:ext>
            </a:extLst>
          </p:cNvPr>
          <p:cNvCxnSpPr/>
          <p:nvPr/>
        </p:nvCxnSpPr>
        <p:spPr>
          <a:xfrm>
            <a:off x="4618230" y="74391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BC47ACD-5C61-3CA8-44F0-DB2E677FC1C2}"/>
              </a:ext>
            </a:extLst>
          </p:cNvPr>
          <p:cNvCxnSpPr/>
          <p:nvPr/>
        </p:nvCxnSpPr>
        <p:spPr>
          <a:xfrm>
            <a:off x="481627" y="7969285"/>
            <a:ext cx="5925468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EEC7FB50-71B8-4122-B1C9-AC1728731BB4}"/>
              </a:ext>
            </a:extLst>
          </p:cNvPr>
          <p:cNvCxnSpPr/>
          <p:nvPr/>
        </p:nvCxnSpPr>
        <p:spPr>
          <a:xfrm>
            <a:off x="2051327" y="76683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70908A18-2862-E5E6-A52C-701BFCC90DDD}"/>
              </a:ext>
            </a:extLst>
          </p:cNvPr>
          <p:cNvCxnSpPr/>
          <p:nvPr/>
        </p:nvCxnSpPr>
        <p:spPr>
          <a:xfrm>
            <a:off x="3449327" y="76683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DF828808-B1BA-6685-987F-B56579A741F2}"/>
              </a:ext>
            </a:extLst>
          </p:cNvPr>
          <p:cNvCxnSpPr/>
          <p:nvPr/>
        </p:nvCxnSpPr>
        <p:spPr>
          <a:xfrm>
            <a:off x="4618230" y="76683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52929B81-E35D-FED7-DF12-27ACE28A32EA}"/>
              </a:ext>
            </a:extLst>
          </p:cNvPr>
          <p:cNvCxnSpPr/>
          <p:nvPr/>
        </p:nvCxnSpPr>
        <p:spPr>
          <a:xfrm>
            <a:off x="2051327" y="798909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1204BFB-0D05-D09E-537A-8DB3C94DFB44}"/>
              </a:ext>
            </a:extLst>
          </p:cNvPr>
          <p:cNvCxnSpPr/>
          <p:nvPr/>
        </p:nvCxnSpPr>
        <p:spPr>
          <a:xfrm>
            <a:off x="3439404" y="802397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CD7E21B3-35A2-22E8-18FB-1F729B8332E8}"/>
              </a:ext>
            </a:extLst>
          </p:cNvPr>
          <p:cNvCxnSpPr/>
          <p:nvPr/>
        </p:nvCxnSpPr>
        <p:spPr>
          <a:xfrm>
            <a:off x="4624841" y="801589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6006E310-DA72-A9EC-04FA-FAB8AD5CBED1}"/>
              </a:ext>
            </a:extLst>
          </p:cNvPr>
          <p:cNvSpPr txBox="1"/>
          <p:nvPr/>
        </p:nvSpPr>
        <p:spPr>
          <a:xfrm>
            <a:off x="498864" y="7394582"/>
            <a:ext cx="15392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Standard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39561632-6B21-2E19-4545-88A200A46808}"/>
              </a:ext>
            </a:extLst>
          </p:cNvPr>
          <p:cNvSpPr txBox="1"/>
          <p:nvPr/>
        </p:nvSpPr>
        <p:spPr>
          <a:xfrm>
            <a:off x="2637155" y="7405747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70F70238-C5DC-D101-83C3-6C992511CD80}"/>
              </a:ext>
            </a:extLst>
          </p:cNvPr>
          <p:cNvSpPr txBox="1"/>
          <p:nvPr/>
        </p:nvSpPr>
        <p:spPr>
          <a:xfrm>
            <a:off x="5479881" y="7411492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2C1ECD52-62DE-C3B6-9BA1-84743E5755E5}"/>
              </a:ext>
            </a:extLst>
          </p:cNvPr>
          <p:cNvSpPr txBox="1"/>
          <p:nvPr/>
        </p:nvSpPr>
        <p:spPr>
          <a:xfrm>
            <a:off x="2653475" y="7698074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7007FDED-037B-3DA9-0CE6-1EE2A2837ED0}"/>
              </a:ext>
            </a:extLst>
          </p:cNvPr>
          <p:cNvSpPr txBox="1"/>
          <p:nvPr/>
        </p:nvSpPr>
        <p:spPr>
          <a:xfrm>
            <a:off x="2639611" y="7981989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09F47682-AD56-1566-AA44-4C90CD67581E}"/>
              </a:ext>
            </a:extLst>
          </p:cNvPr>
          <p:cNvSpPr txBox="1"/>
          <p:nvPr/>
        </p:nvSpPr>
        <p:spPr>
          <a:xfrm>
            <a:off x="3716579" y="799528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298B65C8-C85A-2762-669E-B0BF878183C6}"/>
              </a:ext>
            </a:extLst>
          </p:cNvPr>
          <p:cNvSpPr txBox="1"/>
          <p:nvPr/>
        </p:nvSpPr>
        <p:spPr>
          <a:xfrm>
            <a:off x="5487428" y="7657665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B3EBCD5F-10D5-7C33-1224-708D4D866B7D}"/>
              </a:ext>
            </a:extLst>
          </p:cNvPr>
          <p:cNvSpPr txBox="1"/>
          <p:nvPr/>
        </p:nvSpPr>
        <p:spPr>
          <a:xfrm>
            <a:off x="5497353" y="8005310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D996F750-00D6-1280-010A-4B018AF07B74}"/>
              </a:ext>
            </a:extLst>
          </p:cNvPr>
          <p:cNvSpPr txBox="1"/>
          <p:nvPr/>
        </p:nvSpPr>
        <p:spPr>
          <a:xfrm>
            <a:off x="506411" y="7631673"/>
            <a:ext cx="12234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Vip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0B520789-A37E-F92F-EEDB-B371D3037CA4}"/>
              </a:ext>
            </a:extLst>
          </p:cNvPr>
          <p:cNvSpPr txBox="1"/>
          <p:nvPr/>
        </p:nvSpPr>
        <p:spPr>
          <a:xfrm>
            <a:off x="515972" y="7949812"/>
            <a:ext cx="15440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Premium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031A1315-72A4-355E-47C4-40AEA9B3ACBC}"/>
              </a:ext>
            </a:extLst>
          </p:cNvPr>
          <p:cNvSpPr txBox="1"/>
          <p:nvPr/>
        </p:nvSpPr>
        <p:spPr>
          <a:xfrm>
            <a:off x="3711154" y="740395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AC8AE59B-6A49-A639-ACCE-CB04889B01C8}"/>
              </a:ext>
            </a:extLst>
          </p:cNvPr>
          <p:cNvSpPr txBox="1"/>
          <p:nvPr/>
        </p:nvSpPr>
        <p:spPr>
          <a:xfrm>
            <a:off x="3711154" y="773372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A0F13209-EF4C-4113-EA1B-E1D5F2341395}"/>
              </a:ext>
            </a:extLst>
          </p:cNvPr>
          <p:cNvCxnSpPr/>
          <p:nvPr/>
        </p:nvCxnSpPr>
        <p:spPr>
          <a:xfrm>
            <a:off x="457244" y="7007463"/>
            <a:ext cx="5925468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74D76EB8-7704-1A99-9656-FC08F6649FD5}"/>
              </a:ext>
            </a:extLst>
          </p:cNvPr>
          <p:cNvCxnSpPr/>
          <p:nvPr/>
        </p:nvCxnSpPr>
        <p:spPr>
          <a:xfrm>
            <a:off x="2051976" y="70357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F6364254-BED2-35B7-0ED1-90E7A8CF6993}"/>
              </a:ext>
            </a:extLst>
          </p:cNvPr>
          <p:cNvCxnSpPr>
            <a:cxnSpLocks/>
          </p:cNvCxnSpPr>
          <p:nvPr/>
        </p:nvCxnSpPr>
        <p:spPr>
          <a:xfrm>
            <a:off x="4618168" y="707284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CC6A0F01-BFB2-C75E-B635-6DA44B6F7760}"/>
              </a:ext>
            </a:extLst>
          </p:cNvPr>
          <p:cNvSpPr txBox="1"/>
          <p:nvPr/>
        </p:nvSpPr>
        <p:spPr>
          <a:xfrm>
            <a:off x="5495991" y="6765468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956456F2-4447-96C3-55F9-6DBAD9FB9213}"/>
              </a:ext>
            </a:extLst>
          </p:cNvPr>
          <p:cNvSpPr txBox="1"/>
          <p:nvPr/>
        </p:nvSpPr>
        <p:spPr>
          <a:xfrm>
            <a:off x="244148" y="6535994"/>
            <a:ext cx="17620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8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 (Virgen del Carmen C)</a:t>
            </a:r>
            <a:endParaRPr lang="en-US" sz="8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531EF594-C231-6DB6-0289-E4CD5FF006CA}"/>
              </a:ext>
            </a:extLst>
          </p:cNvPr>
          <p:cNvSpPr txBox="1"/>
          <p:nvPr/>
        </p:nvSpPr>
        <p:spPr>
          <a:xfrm>
            <a:off x="2467651" y="651288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EAA618FB-8DE1-CA84-9BFE-33639AE04B5B}"/>
              </a:ext>
            </a:extLst>
          </p:cNvPr>
          <p:cNvSpPr txBox="1"/>
          <p:nvPr/>
        </p:nvSpPr>
        <p:spPr>
          <a:xfrm>
            <a:off x="3783289" y="650487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1504E387-2826-7058-5646-37481C6EAF72}"/>
              </a:ext>
            </a:extLst>
          </p:cNvPr>
          <p:cNvCxnSpPr/>
          <p:nvPr/>
        </p:nvCxnSpPr>
        <p:spPr>
          <a:xfrm>
            <a:off x="3449969" y="703082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71C3A22-F038-7881-F6C8-9C65DF84D3BB}"/>
              </a:ext>
            </a:extLst>
          </p:cNvPr>
          <p:cNvSpPr txBox="1"/>
          <p:nvPr/>
        </p:nvSpPr>
        <p:spPr>
          <a:xfrm>
            <a:off x="4111070" y="8327840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176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170" name="Rectángulo redondeado 169"/>
          <p:cNvSpPr/>
          <p:nvPr/>
        </p:nvSpPr>
        <p:spPr>
          <a:xfrm>
            <a:off x="268941" y="520425"/>
            <a:ext cx="1973927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REENCUENTRO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862" name="CuadroTexto 861"/>
          <p:cNvSpPr txBox="1"/>
          <p:nvPr/>
        </p:nvSpPr>
        <p:spPr>
          <a:xfrm>
            <a:off x="5376476" y="227861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3" name="CuadroTexto 862"/>
          <p:cNvSpPr txBox="1"/>
          <p:nvPr/>
        </p:nvSpPr>
        <p:spPr>
          <a:xfrm>
            <a:off x="5386169" y="259296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4" name="CuadroTexto 863"/>
          <p:cNvSpPr txBox="1"/>
          <p:nvPr/>
        </p:nvSpPr>
        <p:spPr>
          <a:xfrm>
            <a:off x="5383949" y="290951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5" name="CuadroTexto 864"/>
          <p:cNvSpPr txBox="1"/>
          <p:nvPr/>
        </p:nvSpPr>
        <p:spPr>
          <a:xfrm>
            <a:off x="5383949" y="325607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6" name="CuadroTexto 865"/>
          <p:cNvSpPr txBox="1"/>
          <p:nvPr/>
        </p:nvSpPr>
        <p:spPr>
          <a:xfrm>
            <a:off x="5383949" y="361857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7" name="Rectángulo redondeado 866"/>
          <p:cNvSpPr/>
          <p:nvPr/>
        </p:nvSpPr>
        <p:spPr>
          <a:xfrm>
            <a:off x="242926" y="1869887"/>
            <a:ext cx="6416488" cy="2038165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8" name="CuadroTexto 867"/>
          <p:cNvSpPr txBox="1"/>
          <p:nvPr/>
        </p:nvSpPr>
        <p:spPr>
          <a:xfrm rot="16200000">
            <a:off x="-32723" y="2844076"/>
            <a:ext cx="1093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869" name="Conector recto 868"/>
          <p:cNvCxnSpPr/>
          <p:nvPr/>
        </p:nvCxnSpPr>
        <p:spPr>
          <a:xfrm>
            <a:off x="784868" y="1869887"/>
            <a:ext cx="0" cy="203816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0" name="Conector recto 869"/>
          <p:cNvCxnSpPr/>
          <p:nvPr/>
        </p:nvCxnSpPr>
        <p:spPr>
          <a:xfrm>
            <a:off x="922891" y="219269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1" name="Conector recto 870"/>
          <p:cNvCxnSpPr/>
          <p:nvPr/>
        </p:nvCxnSpPr>
        <p:spPr>
          <a:xfrm>
            <a:off x="2053523" y="19212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2" name="Conector recto 871"/>
          <p:cNvCxnSpPr/>
          <p:nvPr/>
        </p:nvCxnSpPr>
        <p:spPr>
          <a:xfrm>
            <a:off x="3451170" y="19260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3" name="Conector recto 872"/>
          <p:cNvCxnSpPr/>
          <p:nvPr/>
        </p:nvCxnSpPr>
        <p:spPr>
          <a:xfrm>
            <a:off x="4602310" y="191316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4" name="CuadroTexto 873"/>
          <p:cNvSpPr txBox="1"/>
          <p:nvPr/>
        </p:nvSpPr>
        <p:spPr>
          <a:xfrm>
            <a:off x="902385" y="1908350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875" name="Conector recto 874"/>
          <p:cNvCxnSpPr/>
          <p:nvPr/>
        </p:nvCxnSpPr>
        <p:spPr>
          <a:xfrm>
            <a:off x="933705" y="252994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6" name="Conector recto 875"/>
          <p:cNvCxnSpPr/>
          <p:nvPr/>
        </p:nvCxnSpPr>
        <p:spPr>
          <a:xfrm>
            <a:off x="2064337" y="225848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7" name="Conector recto 876"/>
          <p:cNvCxnSpPr/>
          <p:nvPr/>
        </p:nvCxnSpPr>
        <p:spPr>
          <a:xfrm>
            <a:off x="3461984" y="226329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8" name="Conector recto 877"/>
          <p:cNvCxnSpPr/>
          <p:nvPr/>
        </p:nvCxnSpPr>
        <p:spPr>
          <a:xfrm>
            <a:off x="4613124" y="225042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9" name="CuadroTexto 878"/>
          <p:cNvSpPr txBox="1"/>
          <p:nvPr/>
        </p:nvSpPr>
        <p:spPr>
          <a:xfrm>
            <a:off x="913199" y="2245608"/>
            <a:ext cx="5501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80" name="CuadroTexto 879"/>
          <p:cNvSpPr txBox="1"/>
          <p:nvPr/>
        </p:nvSpPr>
        <p:spPr>
          <a:xfrm>
            <a:off x="2427426" y="224516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881" name="Conector recto 880"/>
          <p:cNvCxnSpPr/>
          <p:nvPr/>
        </p:nvCxnSpPr>
        <p:spPr>
          <a:xfrm>
            <a:off x="943398" y="284429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2" name="Conector recto 881"/>
          <p:cNvCxnSpPr/>
          <p:nvPr/>
        </p:nvCxnSpPr>
        <p:spPr>
          <a:xfrm>
            <a:off x="2074030" y="257282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3" name="Conector recto 882"/>
          <p:cNvCxnSpPr/>
          <p:nvPr/>
        </p:nvCxnSpPr>
        <p:spPr>
          <a:xfrm>
            <a:off x="3471677" y="257763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4" name="Conector recto 883"/>
          <p:cNvCxnSpPr/>
          <p:nvPr/>
        </p:nvCxnSpPr>
        <p:spPr>
          <a:xfrm>
            <a:off x="4622817" y="25647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5" name="CuadroTexto 884"/>
          <p:cNvSpPr txBox="1"/>
          <p:nvPr/>
        </p:nvSpPr>
        <p:spPr>
          <a:xfrm>
            <a:off x="922891" y="2559953"/>
            <a:ext cx="5677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86" name="CuadroTexto 885"/>
          <p:cNvSpPr txBox="1"/>
          <p:nvPr/>
        </p:nvSpPr>
        <p:spPr>
          <a:xfrm>
            <a:off x="2437118" y="255951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887" name="Conector recto 886"/>
          <p:cNvCxnSpPr/>
          <p:nvPr/>
        </p:nvCxnSpPr>
        <p:spPr>
          <a:xfrm>
            <a:off x="941178" y="316084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8" name="Conector recto 887"/>
          <p:cNvCxnSpPr/>
          <p:nvPr/>
        </p:nvCxnSpPr>
        <p:spPr>
          <a:xfrm>
            <a:off x="2071810" y="28893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9" name="Conector recto 888"/>
          <p:cNvCxnSpPr/>
          <p:nvPr/>
        </p:nvCxnSpPr>
        <p:spPr>
          <a:xfrm>
            <a:off x="3469457" y="28941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0" name="Conector recto 889"/>
          <p:cNvCxnSpPr/>
          <p:nvPr/>
        </p:nvCxnSpPr>
        <p:spPr>
          <a:xfrm>
            <a:off x="4620597" y="288131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1" name="CuadroTexto 890"/>
          <p:cNvSpPr txBox="1"/>
          <p:nvPr/>
        </p:nvSpPr>
        <p:spPr>
          <a:xfrm>
            <a:off x="920671" y="2876505"/>
            <a:ext cx="56137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92" name="CuadroTexto 891"/>
          <p:cNvSpPr txBox="1"/>
          <p:nvPr/>
        </p:nvSpPr>
        <p:spPr>
          <a:xfrm>
            <a:off x="2434898" y="287606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893" name="Conector recto 892"/>
          <p:cNvCxnSpPr/>
          <p:nvPr/>
        </p:nvCxnSpPr>
        <p:spPr>
          <a:xfrm>
            <a:off x="941178" y="350740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4" name="Conector recto 893"/>
          <p:cNvCxnSpPr/>
          <p:nvPr/>
        </p:nvCxnSpPr>
        <p:spPr>
          <a:xfrm>
            <a:off x="2071810" y="323593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5" name="Conector recto 894"/>
          <p:cNvCxnSpPr/>
          <p:nvPr/>
        </p:nvCxnSpPr>
        <p:spPr>
          <a:xfrm>
            <a:off x="3469457" y="324074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6" name="Conector recto 895"/>
          <p:cNvCxnSpPr/>
          <p:nvPr/>
        </p:nvCxnSpPr>
        <p:spPr>
          <a:xfrm>
            <a:off x="4620597" y="32278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7" name="CuadroTexto 896"/>
          <p:cNvSpPr txBox="1"/>
          <p:nvPr/>
        </p:nvSpPr>
        <p:spPr>
          <a:xfrm>
            <a:off x="920672" y="3223062"/>
            <a:ext cx="5597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98" name="CuadroTexto 897"/>
          <p:cNvSpPr txBox="1"/>
          <p:nvPr/>
        </p:nvSpPr>
        <p:spPr>
          <a:xfrm>
            <a:off x="2434898" y="322262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899" name="Conector recto 898"/>
          <p:cNvCxnSpPr/>
          <p:nvPr/>
        </p:nvCxnSpPr>
        <p:spPr>
          <a:xfrm>
            <a:off x="2071810" y="35984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0" name="Conector recto 899"/>
          <p:cNvCxnSpPr/>
          <p:nvPr/>
        </p:nvCxnSpPr>
        <p:spPr>
          <a:xfrm>
            <a:off x="3469457" y="36032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1" name="Conector recto 900"/>
          <p:cNvCxnSpPr/>
          <p:nvPr/>
        </p:nvCxnSpPr>
        <p:spPr>
          <a:xfrm>
            <a:off x="4620597" y="35903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2" name="CuadroTexto 901"/>
          <p:cNvSpPr txBox="1"/>
          <p:nvPr/>
        </p:nvSpPr>
        <p:spPr>
          <a:xfrm>
            <a:off x="920671" y="3585565"/>
            <a:ext cx="5677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3" name="CuadroTexto 902"/>
          <p:cNvSpPr txBox="1"/>
          <p:nvPr/>
        </p:nvSpPr>
        <p:spPr>
          <a:xfrm>
            <a:off x="2434898" y="358512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4" name="CuadroTexto 903"/>
          <p:cNvSpPr txBox="1"/>
          <p:nvPr/>
        </p:nvSpPr>
        <p:spPr>
          <a:xfrm>
            <a:off x="3913697" y="188589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5" name="CuadroTexto 904"/>
          <p:cNvSpPr txBox="1"/>
          <p:nvPr/>
        </p:nvSpPr>
        <p:spPr>
          <a:xfrm>
            <a:off x="3702269" y="216912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6" name="CuadroTexto 905"/>
          <p:cNvSpPr txBox="1"/>
          <p:nvPr/>
        </p:nvSpPr>
        <p:spPr>
          <a:xfrm>
            <a:off x="3711389" y="251968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7" name="Rectángulo redondeado 906"/>
          <p:cNvSpPr/>
          <p:nvPr/>
        </p:nvSpPr>
        <p:spPr>
          <a:xfrm>
            <a:off x="242926" y="1490737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8" name="CuadroTexto 907"/>
          <p:cNvSpPr txBox="1"/>
          <p:nvPr/>
        </p:nvSpPr>
        <p:spPr>
          <a:xfrm>
            <a:off x="2888182" y="1463474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909" name="CuadroTexto 908"/>
          <p:cNvSpPr txBox="1"/>
          <p:nvPr/>
        </p:nvSpPr>
        <p:spPr>
          <a:xfrm>
            <a:off x="2563532" y="186558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0" name="CuadroTexto 909"/>
          <p:cNvSpPr txBox="1"/>
          <p:nvPr/>
        </p:nvSpPr>
        <p:spPr>
          <a:xfrm>
            <a:off x="5510327" y="186558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1" name="CuadroTexto 910"/>
          <p:cNvSpPr txBox="1"/>
          <p:nvPr/>
        </p:nvSpPr>
        <p:spPr>
          <a:xfrm>
            <a:off x="3708013" y="288429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2" name="CuadroTexto 911"/>
          <p:cNvSpPr txBox="1"/>
          <p:nvPr/>
        </p:nvSpPr>
        <p:spPr>
          <a:xfrm>
            <a:off x="3717132" y="323485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3" name="CuadroTexto 912"/>
          <p:cNvSpPr txBox="1"/>
          <p:nvPr/>
        </p:nvSpPr>
        <p:spPr>
          <a:xfrm>
            <a:off x="3742755" y="357713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4" name="Rectángulo redondeado 913"/>
          <p:cNvSpPr/>
          <p:nvPr/>
        </p:nvSpPr>
        <p:spPr>
          <a:xfrm>
            <a:off x="261213" y="4065373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5" name="CuadroTexto 914"/>
          <p:cNvSpPr txBox="1"/>
          <p:nvPr/>
        </p:nvSpPr>
        <p:spPr>
          <a:xfrm>
            <a:off x="2906469" y="4057360"/>
            <a:ext cx="1215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916" name="Rectángulo redondeado 915"/>
          <p:cNvSpPr/>
          <p:nvPr/>
        </p:nvSpPr>
        <p:spPr>
          <a:xfrm>
            <a:off x="242926" y="4396443"/>
            <a:ext cx="6416488" cy="10443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7" name="CuadroTexto 916"/>
          <p:cNvSpPr txBox="1"/>
          <p:nvPr/>
        </p:nvSpPr>
        <p:spPr>
          <a:xfrm rot="16200000">
            <a:off x="144218" y="4774503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918" name="Conector recto 917"/>
          <p:cNvCxnSpPr/>
          <p:nvPr/>
        </p:nvCxnSpPr>
        <p:spPr>
          <a:xfrm>
            <a:off x="784868" y="4396445"/>
            <a:ext cx="0" cy="104433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9" name="Conector recto 918"/>
          <p:cNvCxnSpPr/>
          <p:nvPr/>
        </p:nvCxnSpPr>
        <p:spPr>
          <a:xfrm>
            <a:off x="922891" y="471924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0" name="Conector recto 919"/>
          <p:cNvCxnSpPr/>
          <p:nvPr/>
        </p:nvCxnSpPr>
        <p:spPr>
          <a:xfrm>
            <a:off x="2053523" y="444777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1" name="Conector recto 920"/>
          <p:cNvCxnSpPr/>
          <p:nvPr/>
        </p:nvCxnSpPr>
        <p:spPr>
          <a:xfrm>
            <a:off x="3451170" y="445259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" name="Conector recto 921"/>
          <p:cNvCxnSpPr/>
          <p:nvPr/>
        </p:nvCxnSpPr>
        <p:spPr>
          <a:xfrm>
            <a:off x="4602310" y="443971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" name="CuadroTexto 922"/>
          <p:cNvSpPr txBox="1"/>
          <p:nvPr/>
        </p:nvSpPr>
        <p:spPr>
          <a:xfrm>
            <a:off x="902385" y="4434907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4" name="CuadroTexto 923"/>
          <p:cNvSpPr txBox="1"/>
          <p:nvPr/>
        </p:nvSpPr>
        <p:spPr>
          <a:xfrm>
            <a:off x="2445133" y="4434042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5" name="CuadroTexto 924"/>
          <p:cNvSpPr txBox="1"/>
          <p:nvPr/>
        </p:nvSpPr>
        <p:spPr>
          <a:xfrm>
            <a:off x="3787769" y="4410908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6" name="CuadroTexto 925"/>
          <p:cNvSpPr txBox="1"/>
          <p:nvPr/>
        </p:nvSpPr>
        <p:spPr>
          <a:xfrm>
            <a:off x="5340408" y="441323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27" name="Conector recto 926"/>
          <p:cNvCxnSpPr/>
          <p:nvPr/>
        </p:nvCxnSpPr>
        <p:spPr>
          <a:xfrm>
            <a:off x="933705" y="505650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8" name="Conector recto 927"/>
          <p:cNvCxnSpPr/>
          <p:nvPr/>
        </p:nvCxnSpPr>
        <p:spPr>
          <a:xfrm>
            <a:off x="2064337" y="47850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9" name="Conector recto 928"/>
          <p:cNvCxnSpPr/>
          <p:nvPr/>
        </p:nvCxnSpPr>
        <p:spPr>
          <a:xfrm>
            <a:off x="3461984" y="47898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0" name="Conector recto 929"/>
          <p:cNvCxnSpPr/>
          <p:nvPr/>
        </p:nvCxnSpPr>
        <p:spPr>
          <a:xfrm>
            <a:off x="4613124" y="47769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1" name="CuadroTexto 930"/>
          <p:cNvSpPr txBox="1"/>
          <p:nvPr/>
        </p:nvSpPr>
        <p:spPr>
          <a:xfrm>
            <a:off x="913199" y="4772165"/>
            <a:ext cx="1024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2" name="CuadroTexto 931"/>
          <p:cNvSpPr txBox="1"/>
          <p:nvPr/>
        </p:nvSpPr>
        <p:spPr>
          <a:xfrm>
            <a:off x="2427426" y="4771725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3" name="CuadroTexto 932"/>
          <p:cNvSpPr txBox="1"/>
          <p:nvPr/>
        </p:nvSpPr>
        <p:spPr>
          <a:xfrm>
            <a:off x="3779504" y="4750489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4" name="CuadroTexto 933"/>
          <p:cNvSpPr txBox="1"/>
          <p:nvPr/>
        </p:nvSpPr>
        <p:spPr>
          <a:xfrm>
            <a:off x="5351222" y="475048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35" name="Conector recto 934"/>
          <p:cNvCxnSpPr/>
          <p:nvPr/>
        </p:nvCxnSpPr>
        <p:spPr>
          <a:xfrm>
            <a:off x="2074030" y="50993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6" name="Conector recto 935"/>
          <p:cNvCxnSpPr/>
          <p:nvPr/>
        </p:nvCxnSpPr>
        <p:spPr>
          <a:xfrm>
            <a:off x="3471677" y="51041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7" name="Conector recto 936"/>
          <p:cNvCxnSpPr/>
          <p:nvPr/>
        </p:nvCxnSpPr>
        <p:spPr>
          <a:xfrm>
            <a:off x="4622817" y="50913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8" name="CuadroTexto 937"/>
          <p:cNvSpPr txBox="1"/>
          <p:nvPr/>
        </p:nvSpPr>
        <p:spPr>
          <a:xfrm>
            <a:off x="922892" y="5086510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9" name="CuadroTexto 938"/>
          <p:cNvSpPr txBox="1"/>
          <p:nvPr/>
        </p:nvSpPr>
        <p:spPr>
          <a:xfrm>
            <a:off x="2437118" y="5086070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40" name="CuadroTexto 939"/>
          <p:cNvSpPr txBox="1"/>
          <p:nvPr/>
        </p:nvSpPr>
        <p:spPr>
          <a:xfrm>
            <a:off x="3738398" y="5064834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41" name="CuadroTexto 940"/>
          <p:cNvSpPr txBox="1"/>
          <p:nvPr/>
        </p:nvSpPr>
        <p:spPr>
          <a:xfrm>
            <a:off x="5360915" y="506483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42" name="Rectángulo redondeado 941"/>
          <p:cNvSpPr/>
          <p:nvPr/>
        </p:nvSpPr>
        <p:spPr>
          <a:xfrm>
            <a:off x="233600" y="5549265"/>
            <a:ext cx="6416488" cy="10443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3" name="CuadroTexto 942"/>
          <p:cNvSpPr txBox="1"/>
          <p:nvPr/>
        </p:nvSpPr>
        <p:spPr>
          <a:xfrm rot="16200000">
            <a:off x="129283" y="5927325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944" name="Conector recto 943"/>
          <p:cNvCxnSpPr/>
          <p:nvPr/>
        </p:nvCxnSpPr>
        <p:spPr>
          <a:xfrm>
            <a:off x="775542" y="5549267"/>
            <a:ext cx="0" cy="104433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5" name="Conector recto 944"/>
          <p:cNvCxnSpPr/>
          <p:nvPr/>
        </p:nvCxnSpPr>
        <p:spPr>
          <a:xfrm>
            <a:off x="913565" y="587206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6" name="Conector recto 945"/>
          <p:cNvCxnSpPr/>
          <p:nvPr/>
        </p:nvCxnSpPr>
        <p:spPr>
          <a:xfrm>
            <a:off x="2044197" y="56006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7" name="Conector recto 946"/>
          <p:cNvCxnSpPr/>
          <p:nvPr/>
        </p:nvCxnSpPr>
        <p:spPr>
          <a:xfrm>
            <a:off x="3441844" y="56054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8" name="Conector recto 947"/>
          <p:cNvCxnSpPr/>
          <p:nvPr/>
        </p:nvCxnSpPr>
        <p:spPr>
          <a:xfrm>
            <a:off x="4592984" y="55925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9" name="CuadroTexto 948"/>
          <p:cNvSpPr txBox="1"/>
          <p:nvPr/>
        </p:nvSpPr>
        <p:spPr>
          <a:xfrm>
            <a:off x="893059" y="5587729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50" name="CuadroTexto 949"/>
          <p:cNvSpPr txBox="1"/>
          <p:nvPr/>
        </p:nvSpPr>
        <p:spPr>
          <a:xfrm>
            <a:off x="2435807" y="5586864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51" name="CuadroTexto 950"/>
          <p:cNvSpPr txBox="1"/>
          <p:nvPr/>
        </p:nvSpPr>
        <p:spPr>
          <a:xfrm>
            <a:off x="3778443" y="5563730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52" name="CuadroTexto 951"/>
          <p:cNvSpPr txBox="1"/>
          <p:nvPr/>
        </p:nvSpPr>
        <p:spPr>
          <a:xfrm>
            <a:off x="5331082" y="556605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53" name="Conector recto 952"/>
          <p:cNvCxnSpPr/>
          <p:nvPr/>
        </p:nvCxnSpPr>
        <p:spPr>
          <a:xfrm>
            <a:off x="924379" y="620932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4" name="Conector recto 953"/>
          <p:cNvCxnSpPr/>
          <p:nvPr/>
        </p:nvCxnSpPr>
        <p:spPr>
          <a:xfrm>
            <a:off x="2055011" y="593785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5" name="Conector recto 954"/>
          <p:cNvCxnSpPr/>
          <p:nvPr/>
        </p:nvCxnSpPr>
        <p:spPr>
          <a:xfrm>
            <a:off x="3452658" y="594267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6" name="Conector recto 955"/>
          <p:cNvCxnSpPr/>
          <p:nvPr/>
        </p:nvCxnSpPr>
        <p:spPr>
          <a:xfrm>
            <a:off x="4603798" y="592979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7" name="CuadroTexto 956"/>
          <p:cNvSpPr txBox="1"/>
          <p:nvPr/>
        </p:nvSpPr>
        <p:spPr>
          <a:xfrm>
            <a:off x="903873" y="5924987"/>
            <a:ext cx="1024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58" name="CuadroTexto 957"/>
          <p:cNvSpPr txBox="1"/>
          <p:nvPr/>
        </p:nvSpPr>
        <p:spPr>
          <a:xfrm>
            <a:off x="2418099" y="5924547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59" name="CuadroTexto 958"/>
          <p:cNvSpPr txBox="1"/>
          <p:nvPr/>
        </p:nvSpPr>
        <p:spPr>
          <a:xfrm>
            <a:off x="3770178" y="5903311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60" name="CuadroTexto 959"/>
          <p:cNvSpPr txBox="1"/>
          <p:nvPr/>
        </p:nvSpPr>
        <p:spPr>
          <a:xfrm>
            <a:off x="5341896" y="590331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61" name="Conector recto 960"/>
          <p:cNvCxnSpPr/>
          <p:nvPr/>
        </p:nvCxnSpPr>
        <p:spPr>
          <a:xfrm>
            <a:off x="2064704" y="625220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2" name="Conector recto 961"/>
          <p:cNvCxnSpPr/>
          <p:nvPr/>
        </p:nvCxnSpPr>
        <p:spPr>
          <a:xfrm>
            <a:off x="3462351" y="625701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3" name="Conector recto 962"/>
          <p:cNvCxnSpPr/>
          <p:nvPr/>
        </p:nvCxnSpPr>
        <p:spPr>
          <a:xfrm>
            <a:off x="4613491" y="624414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4" name="CuadroTexto 963"/>
          <p:cNvSpPr txBox="1"/>
          <p:nvPr/>
        </p:nvSpPr>
        <p:spPr>
          <a:xfrm>
            <a:off x="913566" y="6239332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65" name="CuadroTexto 964"/>
          <p:cNvSpPr txBox="1"/>
          <p:nvPr/>
        </p:nvSpPr>
        <p:spPr>
          <a:xfrm>
            <a:off x="2427793" y="6238892"/>
            <a:ext cx="623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66" name="CuadroTexto 965"/>
          <p:cNvSpPr txBox="1"/>
          <p:nvPr/>
        </p:nvSpPr>
        <p:spPr>
          <a:xfrm>
            <a:off x="3729072" y="6217656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67" name="CuadroTexto 966"/>
          <p:cNvSpPr txBox="1"/>
          <p:nvPr/>
        </p:nvSpPr>
        <p:spPr>
          <a:xfrm>
            <a:off x="5351589" y="621765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68" name="Rectángulo redondeado 967"/>
          <p:cNvSpPr/>
          <p:nvPr/>
        </p:nvSpPr>
        <p:spPr>
          <a:xfrm>
            <a:off x="233557" y="6699182"/>
            <a:ext cx="6416488" cy="10443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9" name="CuadroTexto 968"/>
          <p:cNvSpPr txBox="1"/>
          <p:nvPr/>
        </p:nvSpPr>
        <p:spPr>
          <a:xfrm rot="16200000">
            <a:off x="123629" y="7077242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970" name="Conector recto 969"/>
          <p:cNvCxnSpPr/>
          <p:nvPr/>
        </p:nvCxnSpPr>
        <p:spPr>
          <a:xfrm>
            <a:off x="913522" y="702198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1" name="CuadroTexto 970"/>
          <p:cNvSpPr txBox="1"/>
          <p:nvPr/>
        </p:nvSpPr>
        <p:spPr>
          <a:xfrm>
            <a:off x="893016" y="6737646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72" name="Conector recto 971"/>
          <p:cNvCxnSpPr/>
          <p:nvPr/>
        </p:nvCxnSpPr>
        <p:spPr>
          <a:xfrm>
            <a:off x="924336" y="735924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3" name="Conector recto 972"/>
          <p:cNvCxnSpPr/>
          <p:nvPr/>
        </p:nvCxnSpPr>
        <p:spPr>
          <a:xfrm>
            <a:off x="2054968" y="708777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4" name="Conector recto 973"/>
          <p:cNvCxnSpPr/>
          <p:nvPr/>
        </p:nvCxnSpPr>
        <p:spPr>
          <a:xfrm>
            <a:off x="3452615" y="709258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5" name="Conector recto 974"/>
          <p:cNvCxnSpPr/>
          <p:nvPr/>
        </p:nvCxnSpPr>
        <p:spPr>
          <a:xfrm>
            <a:off x="4603755" y="707971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6" name="CuadroTexto 975"/>
          <p:cNvSpPr txBox="1"/>
          <p:nvPr/>
        </p:nvSpPr>
        <p:spPr>
          <a:xfrm>
            <a:off x="903830" y="7074904"/>
            <a:ext cx="1024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77" name="CuadroTexto 976"/>
          <p:cNvSpPr txBox="1"/>
          <p:nvPr/>
        </p:nvSpPr>
        <p:spPr>
          <a:xfrm>
            <a:off x="2418057" y="7074464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78" name="CuadroTexto 977"/>
          <p:cNvSpPr txBox="1"/>
          <p:nvPr/>
        </p:nvSpPr>
        <p:spPr>
          <a:xfrm>
            <a:off x="3770134" y="7053228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79" name="CuadroTexto 978"/>
          <p:cNvSpPr txBox="1"/>
          <p:nvPr/>
        </p:nvSpPr>
        <p:spPr>
          <a:xfrm>
            <a:off x="5341853" y="705322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80" name="Conector recto 979"/>
          <p:cNvCxnSpPr/>
          <p:nvPr/>
        </p:nvCxnSpPr>
        <p:spPr>
          <a:xfrm>
            <a:off x="2064661" y="740212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1" name="Conector recto 980"/>
          <p:cNvCxnSpPr/>
          <p:nvPr/>
        </p:nvCxnSpPr>
        <p:spPr>
          <a:xfrm>
            <a:off x="3462308" y="740693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2" name="Conector recto 981"/>
          <p:cNvCxnSpPr/>
          <p:nvPr/>
        </p:nvCxnSpPr>
        <p:spPr>
          <a:xfrm>
            <a:off x="4613448" y="739406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3" name="CuadroTexto 982"/>
          <p:cNvSpPr txBox="1"/>
          <p:nvPr/>
        </p:nvSpPr>
        <p:spPr>
          <a:xfrm>
            <a:off x="913523" y="7389249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84" name="CuadroTexto 983"/>
          <p:cNvSpPr txBox="1"/>
          <p:nvPr/>
        </p:nvSpPr>
        <p:spPr>
          <a:xfrm>
            <a:off x="2427749" y="7388809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85" name="CuadroTexto 984"/>
          <p:cNvSpPr txBox="1"/>
          <p:nvPr/>
        </p:nvSpPr>
        <p:spPr>
          <a:xfrm>
            <a:off x="3729030" y="7367573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86" name="CuadroTexto 985"/>
          <p:cNvSpPr txBox="1"/>
          <p:nvPr/>
        </p:nvSpPr>
        <p:spPr>
          <a:xfrm>
            <a:off x="5351546" y="736757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87" name="Rectángulo redondeado 986"/>
          <p:cNvSpPr/>
          <p:nvPr/>
        </p:nvSpPr>
        <p:spPr>
          <a:xfrm>
            <a:off x="230350" y="7849098"/>
            <a:ext cx="6416488" cy="10443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8" name="CuadroTexto 987"/>
          <p:cNvSpPr txBox="1"/>
          <p:nvPr/>
        </p:nvSpPr>
        <p:spPr>
          <a:xfrm rot="16200000">
            <a:off x="22639" y="8227158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M-M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989" name="Conector recto 988"/>
          <p:cNvCxnSpPr/>
          <p:nvPr/>
        </p:nvCxnSpPr>
        <p:spPr>
          <a:xfrm>
            <a:off x="772292" y="7849100"/>
            <a:ext cx="0" cy="104433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0" name="Conector recto 989"/>
          <p:cNvCxnSpPr/>
          <p:nvPr/>
        </p:nvCxnSpPr>
        <p:spPr>
          <a:xfrm>
            <a:off x="910315" y="817190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1" name="Conector recto 990"/>
          <p:cNvCxnSpPr/>
          <p:nvPr/>
        </p:nvCxnSpPr>
        <p:spPr>
          <a:xfrm>
            <a:off x="2040947" y="790043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2" name="Conector recto 991"/>
          <p:cNvCxnSpPr/>
          <p:nvPr/>
        </p:nvCxnSpPr>
        <p:spPr>
          <a:xfrm>
            <a:off x="3438594" y="790524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3" name="Conector recto 992"/>
          <p:cNvCxnSpPr/>
          <p:nvPr/>
        </p:nvCxnSpPr>
        <p:spPr>
          <a:xfrm>
            <a:off x="4589734" y="78923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4" name="CuadroTexto 993"/>
          <p:cNvSpPr txBox="1"/>
          <p:nvPr/>
        </p:nvSpPr>
        <p:spPr>
          <a:xfrm>
            <a:off x="889809" y="7887562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95" name="CuadroTexto 994"/>
          <p:cNvSpPr txBox="1"/>
          <p:nvPr/>
        </p:nvSpPr>
        <p:spPr>
          <a:xfrm>
            <a:off x="2432558" y="7886697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96" name="CuadroTexto 995"/>
          <p:cNvSpPr txBox="1"/>
          <p:nvPr/>
        </p:nvSpPr>
        <p:spPr>
          <a:xfrm>
            <a:off x="3775193" y="7863563"/>
            <a:ext cx="6286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97" name="CuadroTexto 996"/>
          <p:cNvSpPr txBox="1"/>
          <p:nvPr/>
        </p:nvSpPr>
        <p:spPr>
          <a:xfrm>
            <a:off x="5327832" y="786588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98" name="Conector recto 997"/>
          <p:cNvCxnSpPr/>
          <p:nvPr/>
        </p:nvCxnSpPr>
        <p:spPr>
          <a:xfrm>
            <a:off x="921129" y="850916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9" name="Conector recto 998"/>
          <p:cNvCxnSpPr/>
          <p:nvPr/>
        </p:nvCxnSpPr>
        <p:spPr>
          <a:xfrm>
            <a:off x="2051761" y="823769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0" name="Conector recto 999"/>
          <p:cNvCxnSpPr/>
          <p:nvPr/>
        </p:nvCxnSpPr>
        <p:spPr>
          <a:xfrm>
            <a:off x="3449408" y="824250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1" name="Conector recto 1000"/>
          <p:cNvCxnSpPr/>
          <p:nvPr/>
        </p:nvCxnSpPr>
        <p:spPr>
          <a:xfrm>
            <a:off x="4600548" y="822963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2" name="CuadroTexto 1001"/>
          <p:cNvSpPr txBox="1"/>
          <p:nvPr/>
        </p:nvSpPr>
        <p:spPr>
          <a:xfrm>
            <a:off x="900623" y="8224820"/>
            <a:ext cx="1024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03" name="CuadroTexto 1002"/>
          <p:cNvSpPr txBox="1"/>
          <p:nvPr/>
        </p:nvSpPr>
        <p:spPr>
          <a:xfrm>
            <a:off x="2414850" y="8224380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04" name="CuadroTexto 1003"/>
          <p:cNvSpPr txBox="1"/>
          <p:nvPr/>
        </p:nvSpPr>
        <p:spPr>
          <a:xfrm>
            <a:off x="3766927" y="8203144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05" name="CuadroTexto 1004"/>
          <p:cNvSpPr txBox="1"/>
          <p:nvPr/>
        </p:nvSpPr>
        <p:spPr>
          <a:xfrm>
            <a:off x="5338646" y="820314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006" name="Conector recto 1005"/>
          <p:cNvCxnSpPr/>
          <p:nvPr/>
        </p:nvCxnSpPr>
        <p:spPr>
          <a:xfrm>
            <a:off x="2061454" y="85520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7" name="Conector recto 1006"/>
          <p:cNvCxnSpPr/>
          <p:nvPr/>
        </p:nvCxnSpPr>
        <p:spPr>
          <a:xfrm>
            <a:off x="3459101" y="85568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8" name="Conector recto 1007"/>
          <p:cNvCxnSpPr/>
          <p:nvPr/>
        </p:nvCxnSpPr>
        <p:spPr>
          <a:xfrm>
            <a:off x="4610241" y="85439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9" name="CuadroTexto 1008"/>
          <p:cNvSpPr txBox="1"/>
          <p:nvPr/>
        </p:nvSpPr>
        <p:spPr>
          <a:xfrm>
            <a:off x="910316" y="8539165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10" name="CuadroTexto 1009"/>
          <p:cNvSpPr txBox="1"/>
          <p:nvPr/>
        </p:nvSpPr>
        <p:spPr>
          <a:xfrm>
            <a:off x="2424542" y="8538725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11" name="CuadroTexto 1010"/>
          <p:cNvSpPr txBox="1"/>
          <p:nvPr/>
        </p:nvSpPr>
        <p:spPr>
          <a:xfrm>
            <a:off x="3725822" y="8517489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12" name="CuadroTexto 1011"/>
          <p:cNvSpPr txBox="1"/>
          <p:nvPr/>
        </p:nvSpPr>
        <p:spPr>
          <a:xfrm>
            <a:off x="5348339" y="851748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013" name="Conector recto 1012"/>
          <p:cNvCxnSpPr/>
          <p:nvPr/>
        </p:nvCxnSpPr>
        <p:spPr>
          <a:xfrm>
            <a:off x="768581" y="6690568"/>
            <a:ext cx="0" cy="104433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FC20DE29-FA3F-48C1-5C03-FD82024121D2}"/>
              </a:ext>
            </a:extLst>
          </p:cNvPr>
          <p:cNvSpPr txBox="1"/>
          <p:nvPr/>
        </p:nvSpPr>
        <p:spPr>
          <a:xfrm>
            <a:off x="2429762" y="674927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1B10500-5CCD-2901-987D-842A531D08AB}"/>
              </a:ext>
            </a:extLst>
          </p:cNvPr>
          <p:cNvSpPr txBox="1"/>
          <p:nvPr/>
        </p:nvSpPr>
        <p:spPr>
          <a:xfrm>
            <a:off x="3735237" y="671597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B983E85-EF03-4808-0D62-F8DEE49D14D4}"/>
              </a:ext>
            </a:extLst>
          </p:cNvPr>
          <p:cNvSpPr txBox="1"/>
          <p:nvPr/>
        </p:nvSpPr>
        <p:spPr>
          <a:xfrm>
            <a:off x="5335967" y="672640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5490C02-C842-2135-6512-FC874C678308}"/>
              </a:ext>
            </a:extLst>
          </p:cNvPr>
          <p:cNvSpPr txBox="1"/>
          <p:nvPr/>
        </p:nvSpPr>
        <p:spPr>
          <a:xfrm>
            <a:off x="4072479" y="9077736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164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50654" y="1465406"/>
            <a:ext cx="6406689" cy="363615"/>
          </a:xfrm>
          <a:prstGeom prst="roundRect">
            <a:avLst>
              <a:gd name="adj" fmla="val 25030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1397942" y="1485402"/>
            <a:ext cx="2579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DESCRIPCIÓN DEL SERVICIO 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090579" y="1477427"/>
            <a:ext cx="808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PRECIO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3" name="Conector recto 12"/>
          <p:cNvCxnSpPr>
            <a:cxnSpLocks/>
          </p:cNvCxnSpPr>
          <p:nvPr/>
        </p:nvCxnSpPr>
        <p:spPr>
          <a:xfrm>
            <a:off x="4568575" y="1461252"/>
            <a:ext cx="0" cy="44223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325436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REENCUENTRO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730" y="259120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50655" y="890548"/>
            <a:ext cx="6416488" cy="492611"/>
          </a:xfrm>
          <a:prstGeom prst="roundRect">
            <a:avLst>
              <a:gd name="adj" fmla="val 18492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396814" y="873260"/>
            <a:ext cx="62095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dirty="0">
                <a:solidFill>
                  <a:schemeClr val="bg1"/>
                </a:solidFill>
                <a:latin typeface="Gotham" panose="02000504050000020004" pitchFamily="2" charset="0"/>
              </a:rPr>
              <a:t>Lista de Precios Servicios Adicionales – Camposanto Esperanza Eterna             </a:t>
            </a:r>
            <a:r>
              <a:rPr lang="es-PE" sz="1400" b="1" dirty="0">
                <a:solidFill>
                  <a:schemeClr val="bg1"/>
                </a:solidFill>
                <a:latin typeface="Gotham" panose="02000504050000020004" pitchFamily="2" charset="0"/>
              </a:rPr>
              <a:t>Reencuentro 2024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1798785" y="1892903"/>
            <a:ext cx="2022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9" name="Conector recto 218"/>
          <p:cNvCxnSpPr>
            <a:cxnSpLocks/>
          </p:cNvCxnSpPr>
          <p:nvPr/>
        </p:nvCxnSpPr>
        <p:spPr>
          <a:xfrm>
            <a:off x="268940" y="2191653"/>
            <a:ext cx="6386558" cy="902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>
            <a:cxnSpLocks/>
          </p:cNvCxnSpPr>
          <p:nvPr/>
        </p:nvCxnSpPr>
        <p:spPr>
          <a:xfrm>
            <a:off x="268940" y="2462641"/>
            <a:ext cx="6379915" cy="2324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>
            <a:cxnSpLocks/>
          </p:cNvCxnSpPr>
          <p:nvPr/>
        </p:nvCxnSpPr>
        <p:spPr>
          <a:xfrm>
            <a:off x="4700101" y="1967075"/>
            <a:ext cx="105925" cy="7557522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2A9BBDF-26D2-4367-2DA2-2E4DC5EC913E}"/>
              </a:ext>
            </a:extLst>
          </p:cNvPr>
          <p:cNvSpPr txBox="1"/>
          <p:nvPr/>
        </p:nvSpPr>
        <p:spPr>
          <a:xfrm>
            <a:off x="5156046" y="1915958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1,200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76659F47-2E2B-CB66-9AFD-02AE5984E166}"/>
              </a:ext>
            </a:extLst>
          </p:cNvPr>
          <p:cNvCxnSpPr>
            <a:cxnSpLocks/>
          </p:cNvCxnSpPr>
          <p:nvPr/>
        </p:nvCxnSpPr>
        <p:spPr>
          <a:xfrm>
            <a:off x="278082" y="3031554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DF09F2B2-15D5-9041-F9A4-C3A2263789E7}"/>
              </a:ext>
            </a:extLst>
          </p:cNvPr>
          <p:cNvCxnSpPr>
            <a:cxnSpLocks/>
          </p:cNvCxnSpPr>
          <p:nvPr/>
        </p:nvCxnSpPr>
        <p:spPr>
          <a:xfrm>
            <a:off x="287227" y="2751813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D4E77267-F0B8-C294-3C61-C318ACE4C2EC}"/>
              </a:ext>
            </a:extLst>
          </p:cNvPr>
          <p:cNvCxnSpPr>
            <a:cxnSpLocks/>
          </p:cNvCxnSpPr>
          <p:nvPr/>
        </p:nvCxnSpPr>
        <p:spPr>
          <a:xfrm>
            <a:off x="287227" y="3336785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A0100090-FC42-E83E-1799-AB44C98B52F2}"/>
              </a:ext>
            </a:extLst>
          </p:cNvPr>
          <p:cNvCxnSpPr>
            <a:cxnSpLocks/>
          </p:cNvCxnSpPr>
          <p:nvPr/>
        </p:nvCxnSpPr>
        <p:spPr>
          <a:xfrm>
            <a:off x="265036" y="3648732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ector recto 447">
            <a:extLst>
              <a:ext uri="{FF2B5EF4-FFF2-40B4-BE49-F238E27FC236}">
                <a16:creationId xmlns:a16="http://schemas.microsoft.com/office/drawing/2014/main" id="{7106E7C1-CC7F-C8F7-2289-80B88B564D95}"/>
              </a:ext>
            </a:extLst>
          </p:cNvPr>
          <p:cNvCxnSpPr>
            <a:cxnSpLocks/>
          </p:cNvCxnSpPr>
          <p:nvPr/>
        </p:nvCxnSpPr>
        <p:spPr>
          <a:xfrm>
            <a:off x="277250" y="3895678"/>
            <a:ext cx="6370773" cy="5608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ector recto 449">
            <a:extLst>
              <a:ext uri="{FF2B5EF4-FFF2-40B4-BE49-F238E27FC236}">
                <a16:creationId xmlns:a16="http://schemas.microsoft.com/office/drawing/2014/main" id="{EB1B6D9B-5072-2775-1479-D5EAB9DAD7CA}"/>
              </a:ext>
            </a:extLst>
          </p:cNvPr>
          <p:cNvCxnSpPr>
            <a:cxnSpLocks/>
          </p:cNvCxnSpPr>
          <p:nvPr/>
        </p:nvCxnSpPr>
        <p:spPr>
          <a:xfrm>
            <a:off x="265035" y="4140801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ector recto 450">
            <a:extLst>
              <a:ext uri="{FF2B5EF4-FFF2-40B4-BE49-F238E27FC236}">
                <a16:creationId xmlns:a16="http://schemas.microsoft.com/office/drawing/2014/main" id="{E2385DFC-BBEA-182B-3D61-D6286AC3A244}"/>
              </a:ext>
            </a:extLst>
          </p:cNvPr>
          <p:cNvCxnSpPr>
            <a:cxnSpLocks/>
          </p:cNvCxnSpPr>
          <p:nvPr/>
        </p:nvCxnSpPr>
        <p:spPr>
          <a:xfrm>
            <a:off x="277428" y="4428111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ector recto 451">
            <a:extLst>
              <a:ext uri="{FF2B5EF4-FFF2-40B4-BE49-F238E27FC236}">
                <a16:creationId xmlns:a16="http://schemas.microsoft.com/office/drawing/2014/main" id="{1B74723E-7AAA-A6C8-6898-22F7879999DA}"/>
              </a:ext>
            </a:extLst>
          </p:cNvPr>
          <p:cNvCxnSpPr>
            <a:cxnSpLocks/>
          </p:cNvCxnSpPr>
          <p:nvPr/>
        </p:nvCxnSpPr>
        <p:spPr>
          <a:xfrm>
            <a:off x="265034" y="4740121"/>
            <a:ext cx="6379915" cy="2439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ector recto 453">
            <a:extLst>
              <a:ext uri="{FF2B5EF4-FFF2-40B4-BE49-F238E27FC236}">
                <a16:creationId xmlns:a16="http://schemas.microsoft.com/office/drawing/2014/main" id="{783BE2EE-B273-53FC-3ED9-77DA0502FEA8}"/>
              </a:ext>
            </a:extLst>
          </p:cNvPr>
          <p:cNvCxnSpPr>
            <a:cxnSpLocks/>
          </p:cNvCxnSpPr>
          <p:nvPr/>
        </p:nvCxnSpPr>
        <p:spPr>
          <a:xfrm>
            <a:off x="262299" y="5044090"/>
            <a:ext cx="6379915" cy="8555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ector recto 454">
            <a:extLst>
              <a:ext uri="{FF2B5EF4-FFF2-40B4-BE49-F238E27FC236}">
                <a16:creationId xmlns:a16="http://schemas.microsoft.com/office/drawing/2014/main" id="{413C9D8F-C6BD-B3DE-C724-C3FB9F386BD2}"/>
              </a:ext>
            </a:extLst>
          </p:cNvPr>
          <p:cNvCxnSpPr>
            <a:cxnSpLocks/>
          </p:cNvCxnSpPr>
          <p:nvPr/>
        </p:nvCxnSpPr>
        <p:spPr>
          <a:xfrm>
            <a:off x="268940" y="5374706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ector recto 455">
            <a:extLst>
              <a:ext uri="{FF2B5EF4-FFF2-40B4-BE49-F238E27FC236}">
                <a16:creationId xmlns:a16="http://schemas.microsoft.com/office/drawing/2014/main" id="{126F28EC-F8BC-A612-84CC-984DBDC7E80F}"/>
              </a:ext>
            </a:extLst>
          </p:cNvPr>
          <p:cNvCxnSpPr>
            <a:cxnSpLocks/>
          </p:cNvCxnSpPr>
          <p:nvPr/>
        </p:nvCxnSpPr>
        <p:spPr>
          <a:xfrm>
            <a:off x="283631" y="5653146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ector recto 456">
            <a:extLst>
              <a:ext uri="{FF2B5EF4-FFF2-40B4-BE49-F238E27FC236}">
                <a16:creationId xmlns:a16="http://schemas.microsoft.com/office/drawing/2014/main" id="{BEB795B1-910B-ABDF-C46B-481C6BBD6A0E}"/>
              </a:ext>
            </a:extLst>
          </p:cNvPr>
          <p:cNvCxnSpPr>
            <a:cxnSpLocks/>
          </p:cNvCxnSpPr>
          <p:nvPr/>
        </p:nvCxnSpPr>
        <p:spPr>
          <a:xfrm>
            <a:off x="278765" y="5995503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ector recto 459">
            <a:extLst>
              <a:ext uri="{FF2B5EF4-FFF2-40B4-BE49-F238E27FC236}">
                <a16:creationId xmlns:a16="http://schemas.microsoft.com/office/drawing/2014/main" id="{7A0A98E5-2CC7-F5F1-7C6E-8B33A55DC24D}"/>
              </a:ext>
            </a:extLst>
          </p:cNvPr>
          <p:cNvCxnSpPr>
            <a:cxnSpLocks/>
          </p:cNvCxnSpPr>
          <p:nvPr/>
        </p:nvCxnSpPr>
        <p:spPr>
          <a:xfrm>
            <a:off x="282120" y="6325099"/>
            <a:ext cx="6346781" cy="2858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460">
            <a:extLst>
              <a:ext uri="{FF2B5EF4-FFF2-40B4-BE49-F238E27FC236}">
                <a16:creationId xmlns:a16="http://schemas.microsoft.com/office/drawing/2014/main" id="{AC79B316-5D0F-DA3C-1FB8-E570383B9AB2}"/>
              </a:ext>
            </a:extLst>
          </p:cNvPr>
          <p:cNvCxnSpPr>
            <a:cxnSpLocks/>
          </p:cNvCxnSpPr>
          <p:nvPr/>
        </p:nvCxnSpPr>
        <p:spPr>
          <a:xfrm>
            <a:off x="277250" y="6658227"/>
            <a:ext cx="637160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>
            <a:extLst>
              <a:ext uri="{FF2B5EF4-FFF2-40B4-BE49-F238E27FC236}">
                <a16:creationId xmlns:a16="http://schemas.microsoft.com/office/drawing/2014/main" id="{BCA1290C-F7F9-24C9-E417-53EFA3E857E1}"/>
              </a:ext>
            </a:extLst>
          </p:cNvPr>
          <p:cNvCxnSpPr>
            <a:cxnSpLocks/>
          </p:cNvCxnSpPr>
          <p:nvPr/>
        </p:nvCxnSpPr>
        <p:spPr>
          <a:xfrm>
            <a:off x="282120" y="6966004"/>
            <a:ext cx="6373378" cy="4724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>
            <a:extLst>
              <a:ext uri="{FF2B5EF4-FFF2-40B4-BE49-F238E27FC236}">
                <a16:creationId xmlns:a16="http://schemas.microsoft.com/office/drawing/2014/main" id="{6C733B53-A7E1-24C8-CCD1-221D92C1AF16}"/>
              </a:ext>
            </a:extLst>
          </p:cNvPr>
          <p:cNvCxnSpPr>
            <a:cxnSpLocks/>
          </p:cNvCxnSpPr>
          <p:nvPr/>
        </p:nvCxnSpPr>
        <p:spPr>
          <a:xfrm>
            <a:off x="277067" y="7327835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>
            <a:extLst>
              <a:ext uri="{FF2B5EF4-FFF2-40B4-BE49-F238E27FC236}">
                <a16:creationId xmlns:a16="http://schemas.microsoft.com/office/drawing/2014/main" id="{473ED791-D7F2-CC29-4752-62CCEC81B6CF}"/>
              </a:ext>
            </a:extLst>
          </p:cNvPr>
          <p:cNvCxnSpPr>
            <a:cxnSpLocks/>
          </p:cNvCxnSpPr>
          <p:nvPr/>
        </p:nvCxnSpPr>
        <p:spPr>
          <a:xfrm>
            <a:off x="282120" y="7595349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4574219B-90D9-C1DE-DF3B-EF32F82F7BE9}"/>
              </a:ext>
            </a:extLst>
          </p:cNvPr>
          <p:cNvSpPr txBox="1"/>
          <p:nvPr/>
        </p:nvSpPr>
        <p:spPr>
          <a:xfrm>
            <a:off x="5157211" y="2191653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1,200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FE82AAC-DE48-E18C-B245-D1B1587531EF}"/>
              </a:ext>
            </a:extLst>
          </p:cNvPr>
          <p:cNvSpPr txBox="1"/>
          <p:nvPr/>
        </p:nvSpPr>
        <p:spPr>
          <a:xfrm>
            <a:off x="1635074" y="4727203"/>
            <a:ext cx="2138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Mantenimiento de Lápidas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15ED07A-A65C-2DBD-6E6A-789629221823}"/>
              </a:ext>
            </a:extLst>
          </p:cNvPr>
          <p:cNvSpPr txBox="1"/>
          <p:nvPr/>
        </p:nvSpPr>
        <p:spPr>
          <a:xfrm>
            <a:off x="1836690" y="6331140"/>
            <a:ext cx="2080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Construcción de Cabecera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92E3ADF-DD55-05B2-8D3D-71288DB26A7A}"/>
              </a:ext>
            </a:extLst>
          </p:cNvPr>
          <p:cNvSpPr txBox="1"/>
          <p:nvPr/>
        </p:nvSpPr>
        <p:spPr>
          <a:xfrm>
            <a:off x="572613" y="3028965"/>
            <a:ext cx="4090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Traslado Interno de Sepultura a Sepultura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6F9F23A-EE01-8094-C9A6-30EE446A9BED}"/>
              </a:ext>
            </a:extLst>
          </p:cNvPr>
          <p:cNvSpPr txBox="1"/>
          <p:nvPr/>
        </p:nvSpPr>
        <p:spPr>
          <a:xfrm>
            <a:off x="962500" y="2732993"/>
            <a:ext cx="3580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Exhumación para Traslado Externo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C4C9610-2F33-F62C-C32E-CE04080E0926}"/>
              </a:ext>
            </a:extLst>
          </p:cNvPr>
          <p:cNvSpPr txBox="1"/>
          <p:nvPr/>
        </p:nvSpPr>
        <p:spPr>
          <a:xfrm>
            <a:off x="1458451" y="2193074"/>
            <a:ext cx="28192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Mausoleos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21427EF-D925-1267-BE38-5D57D154F0F8}"/>
              </a:ext>
            </a:extLst>
          </p:cNvPr>
          <p:cNvSpPr txBox="1"/>
          <p:nvPr/>
        </p:nvSpPr>
        <p:spPr>
          <a:xfrm>
            <a:off x="1364978" y="5677578"/>
            <a:ext cx="2985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Cambio de Titularidad ( transferencia)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A47785B-AFDB-A336-AD52-17CA14296B5A}"/>
              </a:ext>
            </a:extLst>
          </p:cNvPr>
          <p:cNvSpPr txBox="1"/>
          <p:nvPr/>
        </p:nvSpPr>
        <p:spPr>
          <a:xfrm>
            <a:off x="1729704" y="3613283"/>
            <a:ext cx="2178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Misa de Recuerdo/ Sepelio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8AAD0E7-F19E-D3B8-7558-60EC44ECAC72}"/>
              </a:ext>
            </a:extLst>
          </p:cNvPr>
          <p:cNvSpPr txBox="1"/>
          <p:nvPr/>
        </p:nvSpPr>
        <p:spPr>
          <a:xfrm>
            <a:off x="866655" y="4138249"/>
            <a:ext cx="3779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Mármol Carrara ( Medida 50cm x 30 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237C9D2-973E-A1D1-61CF-A8AABEDFB2CC}"/>
              </a:ext>
            </a:extLst>
          </p:cNvPr>
          <p:cNvSpPr txBox="1"/>
          <p:nvPr/>
        </p:nvSpPr>
        <p:spPr>
          <a:xfrm>
            <a:off x="863054" y="4456734"/>
            <a:ext cx="36550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Granito Negro ( Medida 50cm x 30 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4DB51B4-A6D7-6009-0A23-EB193DF4714F}"/>
              </a:ext>
            </a:extLst>
          </p:cNvPr>
          <p:cNvSpPr txBox="1"/>
          <p:nvPr/>
        </p:nvSpPr>
        <p:spPr>
          <a:xfrm>
            <a:off x="2348037" y="3868795"/>
            <a:ext cx="8884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Responso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6CB40CA-60B9-F589-2B92-381567B1444A}"/>
              </a:ext>
            </a:extLst>
          </p:cNvPr>
          <p:cNvSpPr txBox="1"/>
          <p:nvPr/>
        </p:nvSpPr>
        <p:spPr>
          <a:xfrm>
            <a:off x="1406934" y="5052645"/>
            <a:ext cx="259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Venta de Flores ( 4 ramos al mes)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1C33430-1A09-AF37-A2A0-CECD75E739F5}"/>
              </a:ext>
            </a:extLst>
          </p:cNvPr>
          <p:cNvSpPr txBox="1"/>
          <p:nvPr/>
        </p:nvSpPr>
        <p:spPr>
          <a:xfrm>
            <a:off x="5271818" y="2455551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800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5985D3A-75B8-FA4B-1AF2-F3327DED0EE7}"/>
              </a:ext>
            </a:extLst>
          </p:cNvPr>
          <p:cNvSpPr txBox="1"/>
          <p:nvPr/>
        </p:nvSpPr>
        <p:spPr>
          <a:xfrm>
            <a:off x="5175830" y="2737706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DCD3471-A81F-8A82-FA33-A6C1B8EA56D8}"/>
              </a:ext>
            </a:extLst>
          </p:cNvPr>
          <p:cNvSpPr txBox="1"/>
          <p:nvPr/>
        </p:nvSpPr>
        <p:spPr>
          <a:xfrm>
            <a:off x="5163490" y="3015690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1,800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A107626-DA3D-AC63-94F1-5579A99E42FB}"/>
              </a:ext>
            </a:extLst>
          </p:cNvPr>
          <p:cNvSpPr txBox="1"/>
          <p:nvPr/>
        </p:nvSpPr>
        <p:spPr>
          <a:xfrm>
            <a:off x="5159270" y="3324033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2,400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19CB479-0E01-66A2-07B3-5E12A477F477}"/>
              </a:ext>
            </a:extLst>
          </p:cNvPr>
          <p:cNvSpPr txBox="1"/>
          <p:nvPr/>
        </p:nvSpPr>
        <p:spPr>
          <a:xfrm>
            <a:off x="5272005" y="3641840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F5BA0F1-DEC7-1BDC-4ABB-C86F3F1C7132}"/>
              </a:ext>
            </a:extLst>
          </p:cNvPr>
          <p:cNvSpPr txBox="1"/>
          <p:nvPr/>
        </p:nvSpPr>
        <p:spPr>
          <a:xfrm>
            <a:off x="5272656" y="390754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70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33D724D-5CE3-43A6-0071-C5CED79E1650}"/>
              </a:ext>
            </a:extLst>
          </p:cNvPr>
          <p:cNvSpPr txBox="1"/>
          <p:nvPr/>
        </p:nvSpPr>
        <p:spPr>
          <a:xfrm>
            <a:off x="5256431" y="4166572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240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E6F1963-2E70-36D3-C71D-E6F1335F587D}"/>
              </a:ext>
            </a:extLst>
          </p:cNvPr>
          <p:cNvSpPr txBox="1"/>
          <p:nvPr/>
        </p:nvSpPr>
        <p:spPr>
          <a:xfrm>
            <a:off x="5248197" y="4432344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340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65901B5-365F-25E5-2A47-2BC83D56D80D}"/>
              </a:ext>
            </a:extLst>
          </p:cNvPr>
          <p:cNvSpPr txBox="1"/>
          <p:nvPr/>
        </p:nvSpPr>
        <p:spPr>
          <a:xfrm>
            <a:off x="5295330" y="4724893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C973927-C2B3-CFF9-E2D6-A5D38A6FCE93}"/>
              </a:ext>
            </a:extLst>
          </p:cNvPr>
          <p:cNvSpPr txBox="1"/>
          <p:nvPr/>
        </p:nvSpPr>
        <p:spPr>
          <a:xfrm>
            <a:off x="5288237" y="504409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80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62316ABE-071E-6068-7005-10C676AD7CE1}"/>
              </a:ext>
            </a:extLst>
          </p:cNvPr>
          <p:cNvSpPr txBox="1"/>
          <p:nvPr/>
        </p:nvSpPr>
        <p:spPr>
          <a:xfrm>
            <a:off x="5289643" y="5362789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20465C4D-D5E1-938C-A500-EAE247F4D13C}"/>
              </a:ext>
            </a:extLst>
          </p:cNvPr>
          <p:cNvSpPr txBox="1"/>
          <p:nvPr/>
        </p:nvSpPr>
        <p:spPr>
          <a:xfrm>
            <a:off x="5257827" y="5638272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31CC7199-B0C3-0EC6-FA4F-FB2A4325C3BD}"/>
              </a:ext>
            </a:extLst>
          </p:cNvPr>
          <p:cNvSpPr txBox="1"/>
          <p:nvPr/>
        </p:nvSpPr>
        <p:spPr>
          <a:xfrm>
            <a:off x="5310835" y="599473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FC9765DB-6F3A-A3CD-E21D-D959D089049B}"/>
              </a:ext>
            </a:extLst>
          </p:cNvPr>
          <p:cNvSpPr txBox="1"/>
          <p:nvPr/>
        </p:nvSpPr>
        <p:spPr>
          <a:xfrm>
            <a:off x="5105533" y="6351554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10,500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022BACD6-976F-E86F-2110-69EA4F97C81A}"/>
              </a:ext>
            </a:extLst>
          </p:cNvPr>
          <p:cNvSpPr txBox="1"/>
          <p:nvPr/>
        </p:nvSpPr>
        <p:spPr>
          <a:xfrm>
            <a:off x="5210082" y="6658227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E624E5D5-E6B6-6E6A-05D8-A6BAAC66A67F}"/>
              </a:ext>
            </a:extLst>
          </p:cNvPr>
          <p:cNvSpPr txBox="1"/>
          <p:nvPr/>
        </p:nvSpPr>
        <p:spPr>
          <a:xfrm>
            <a:off x="5218373" y="7013253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180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A801A14-E856-6176-9098-787979634F9B}"/>
              </a:ext>
            </a:extLst>
          </p:cNvPr>
          <p:cNvSpPr txBox="1"/>
          <p:nvPr/>
        </p:nvSpPr>
        <p:spPr>
          <a:xfrm>
            <a:off x="5142619" y="7331554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43C3116-61E4-9C21-4251-89872D7971BA}"/>
              </a:ext>
            </a:extLst>
          </p:cNvPr>
          <p:cNvSpPr txBox="1"/>
          <p:nvPr/>
        </p:nvSpPr>
        <p:spPr>
          <a:xfrm>
            <a:off x="5224172" y="7603759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320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3896E874-7316-0524-907F-3336874C0783}"/>
              </a:ext>
            </a:extLst>
          </p:cNvPr>
          <p:cNvSpPr txBox="1"/>
          <p:nvPr/>
        </p:nvSpPr>
        <p:spPr>
          <a:xfrm>
            <a:off x="943206" y="5349734"/>
            <a:ext cx="3510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Trámites ( Constancia, Cambio de Código, </a:t>
            </a:r>
            <a:r>
              <a:rPr lang="es-PE" sz="140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Etc</a:t>
            </a:r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9C26C21-3EBA-7873-7B62-255A3974A7A6}"/>
              </a:ext>
            </a:extLst>
          </p:cNvPr>
          <p:cNvSpPr txBox="1"/>
          <p:nvPr/>
        </p:nvSpPr>
        <p:spPr>
          <a:xfrm>
            <a:off x="1820060" y="6017322"/>
            <a:ext cx="2137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Copia de Estado de Cuenta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5EB606D-0CEE-28B4-31DC-BE1911250AEE}"/>
              </a:ext>
            </a:extLst>
          </p:cNvPr>
          <p:cNvSpPr txBox="1"/>
          <p:nvPr/>
        </p:nvSpPr>
        <p:spPr>
          <a:xfrm>
            <a:off x="2121713" y="6639666"/>
            <a:ext cx="1533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Enchape Ecológico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7DF270BF-4D17-B275-1369-3ACAD5426428}"/>
              </a:ext>
            </a:extLst>
          </p:cNvPr>
          <p:cNvSpPr txBox="1"/>
          <p:nvPr/>
        </p:nvSpPr>
        <p:spPr>
          <a:xfrm>
            <a:off x="779480" y="6966004"/>
            <a:ext cx="3819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Mármol Carrara ( Medida 34 cm x 25 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8FF08EF-B0F9-01F5-971D-4C8CF09A1E40}"/>
              </a:ext>
            </a:extLst>
          </p:cNvPr>
          <p:cNvSpPr txBox="1"/>
          <p:nvPr/>
        </p:nvSpPr>
        <p:spPr>
          <a:xfrm>
            <a:off x="1840026" y="7287572"/>
            <a:ext cx="2205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Enchape Mausoleo Vertical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D39EAC8B-6AEC-8445-CF5E-8FFCA7250EC7}"/>
              </a:ext>
            </a:extLst>
          </p:cNvPr>
          <p:cNvSpPr txBox="1"/>
          <p:nvPr/>
        </p:nvSpPr>
        <p:spPr>
          <a:xfrm>
            <a:off x="1514283" y="7559414"/>
            <a:ext cx="281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Tapa de Mausoleo Vertical Cinerario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0DB4FA7-3E7A-61FB-97FB-CED56F07369A}"/>
              </a:ext>
            </a:extLst>
          </p:cNvPr>
          <p:cNvSpPr txBox="1"/>
          <p:nvPr/>
        </p:nvSpPr>
        <p:spPr>
          <a:xfrm>
            <a:off x="953505" y="2450175"/>
            <a:ext cx="354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Cinerarios y Párvulos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6A8249F-D04C-0D55-F967-C55688E43D20}"/>
              </a:ext>
            </a:extLst>
          </p:cNvPr>
          <p:cNvSpPr txBox="1"/>
          <p:nvPr/>
        </p:nvSpPr>
        <p:spPr>
          <a:xfrm>
            <a:off x="689202" y="3332040"/>
            <a:ext cx="3808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Traslado Interno de Nicho a Sepultura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B763A8F-A4D5-36D4-CECE-270E2BBE4C6B}"/>
              </a:ext>
            </a:extLst>
          </p:cNvPr>
          <p:cNvCxnSpPr>
            <a:cxnSpLocks/>
          </p:cNvCxnSpPr>
          <p:nvPr/>
        </p:nvCxnSpPr>
        <p:spPr>
          <a:xfrm>
            <a:off x="268940" y="7867191"/>
            <a:ext cx="6388403" cy="15024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4A44330-D2DD-77CA-50C3-51236F56D742}"/>
              </a:ext>
            </a:extLst>
          </p:cNvPr>
          <p:cNvCxnSpPr>
            <a:cxnSpLocks/>
          </p:cNvCxnSpPr>
          <p:nvPr/>
        </p:nvCxnSpPr>
        <p:spPr>
          <a:xfrm>
            <a:off x="282120" y="8122309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4F03C2CD-A007-3098-904F-A577608F703A}"/>
              </a:ext>
            </a:extLst>
          </p:cNvPr>
          <p:cNvCxnSpPr>
            <a:cxnSpLocks/>
          </p:cNvCxnSpPr>
          <p:nvPr/>
        </p:nvCxnSpPr>
        <p:spPr>
          <a:xfrm>
            <a:off x="265034" y="8409332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F75DAABC-0C4D-2DE6-39BD-7CC897F2F079}"/>
              </a:ext>
            </a:extLst>
          </p:cNvPr>
          <p:cNvCxnSpPr>
            <a:cxnSpLocks/>
          </p:cNvCxnSpPr>
          <p:nvPr/>
        </p:nvCxnSpPr>
        <p:spPr>
          <a:xfrm flipV="1">
            <a:off x="265034" y="8683830"/>
            <a:ext cx="6379915" cy="12525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7E6B91BE-90B9-FCDB-CDE3-20D78831AD49}"/>
              </a:ext>
            </a:extLst>
          </p:cNvPr>
          <p:cNvCxnSpPr>
            <a:cxnSpLocks/>
          </p:cNvCxnSpPr>
          <p:nvPr/>
        </p:nvCxnSpPr>
        <p:spPr>
          <a:xfrm>
            <a:off x="262299" y="8970675"/>
            <a:ext cx="6379915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Conector recto 448">
            <a:extLst>
              <a:ext uri="{FF2B5EF4-FFF2-40B4-BE49-F238E27FC236}">
                <a16:creationId xmlns:a16="http://schemas.microsoft.com/office/drawing/2014/main" id="{A97FCF02-CE53-B4AE-AE3E-B6E6CAB14AA2}"/>
              </a:ext>
            </a:extLst>
          </p:cNvPr>
          <p:cNvCxnSpPr>
            <a:cxnSpLocks/>
          </p:cNvCxnSpPr>
          <p:nvPr/>
        </p:nvCxnSpPr>
        <p:spPr>
          <a:xfrm>
            <a:off x="283631" y="9245638"/>
            <a:ext cx="6378404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CuadroTexto 458">
            <a:extLst>
              <a:ext uri="{FF2B5EF4-FFF2-40B4-BE49-F238E27FC236}">
                <a16:creationId xmlns:a16="http://schemas.microsoft.com/office/drawing/2014/main" id="{0C72E0AF-F7D1-D397-CC20-80E6AF7AFCDA}"/>
              </a:ext>
            </a:extLst>
          </p:cNvPr>
          <p:cNvSpPr txBox="1"/>
          <p:nvPr/>
        </p:nvSpPr>
        <p:spPr>
          <a:xfrm>
            <a:off x="2372232" y="7825840"/>
            <a:ext cx="1106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Floreros PVC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2" name="CuadroTexto 461">
            <a:extLst>
              <a:ext uri="{FF2B5EF4-FFF2-40B4-BE49-F238E27FC236}">
                <a16:creationId xmlns:a16="http://schemas.microsoft.com/office/drawing/2014/main" id="{0D680D6A-532D-54A3-63AD-D6EA9717CAA0}"/>
              </a:ext>
            </a:extLst>
          </p:cNvPr>
          <p:cNvSpPr txBox="1"/>
          <p:nvPr/>
        </p:nvSpPr>
        <p:spPr>
          <a:xfrm>
            <a:off x="2357728" y="8084056"/>
            <a:ext cx="1176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Florero Metal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3" name="CuadroTexto 462">
            <a:extLst>
              <a:ext uri="{FF2B5EF4-FFF2-40B4-BE49-F238E27FC236}">
                <a16:creationId xmlns:a16="http://schemas.microsoft.com/office/drawing/2014/main" id="{E72042AE-C021-6311-E8BD-595D8D6351A8}"/>
              </a:ext>
            </a:extLst>
          </p:cNvPr>
          <p:cNvSpPr txBox="1"/>
          <p:nvPr/>
        </p:nvSpPr>
        <p:spPr>
          <a:xfrm>
            <a:off x="1968588" y="8416626"/>
            <a:ext cx="20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(grande)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4" name="CuadroTexto 463">
            <a:extLst>
              <a:ext uri="{FF2B5EF4-FFF2-40B4-BE49-F238E27FC236}">
                <a16:creationId xmlns:a16="http://schemas.microsoft.com/office/drawing/2014/main" id="{C197EE51-D22A-49FE-8DAE-BE3EB7A08B20}"/>
              </a:ext>
            </a:extLst>
          </p:cNvPr>
          <p:cNvSpPr txBox="1"/>
          <p:nvPr/>
        </p:nvSpPr>
        <p:spPr>
          <a:xfrm>
            <a:off x="1965286" y="8683830"/>
            <a:ext cx="2218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(pequeño)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7" name="CuadroTexto 466">
            <a:extLst>
              <a:ext uri="{FF2B5EF4-FFF2-40B4-BE49-F238E27FC236}">
                <a16:creationId xmlns:a16="http://schemas.microsoft.com/office/drawing/2014/main" id="{0B260A48-FE69-3525-23CA-B2A7DA9FF601}"/>
              </a:ext>
            </a:extLst>
          </p:cNvPr>
          <p:cNvSpPr txBox="1"/>
          <p:nvPr/>
        </p:nvSpPr>
        <p:spPr>
          <a:xfrm>
            <a:off x="1765446" y="8944062"/>
            <a:ext cx="2548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Lápida de Nicho Mármol Carrara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9" name="CuadroTexto 468">
            <a:extLst>
              <a:ext uri="{FF2B5EF4-FFF2-40B4-BE49-F238E27FC236}">
                <a16:creationId xmlns:a16="http://schemas.microsoft.com/office/drawing/2014/main" id="{277A8E65-6C14-79CB-1449-89025F87B391}"/>
              </a:ext>
            </a:extLst>
          </p:cNvPr>
          <p:cNvSpPr txBox="1"/>
          <p:nvPr/>
        </p:nvSpPr>
        <p:spPr>
          <a:xfrm>
            <a:off x="1758418" y="9229286"/>
            <a:ext cx="2463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Lápida de Nicho Granito Negro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1" name="CuadroTexto 470">
            <a:extLst>
              <a:ext uri="{FF2B5EF4-FFF2-40B4-BE49-F238E27FC236}">
                <a16:creationId xmlns:a16="http://schemas.microsoft.com/office/drawing/2014/main" id="{65580A6D-EB1E-400F-13E6-22EF0FA6DBCD}"/>
              </a:ext>
            </a:extLst>
          </p:cNvPr>
          <p:cNvSpPr txBox="1"/>
          <p:nvPr/>
        </p:nvSpPr>
        <p:spPr>
          <a:xfrm>
            <a:off x="5201731" y="7882215"/>
            <a:ext cx="6944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5.00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2" name="CuadroTexto 471">
            <a:extLst>
              <a:ext uri="{FF2B5EF4-FFF2-40B4-BE49-F238E27FC236}">
                <a16:creationId xmlns:a16="http://schemas.microsoft.com/office/drawing/2014/main" id="{3619E7DB-85E2-D024-A724-6A03130A4FEC}"/>
              </a:ext>
            </a:extLst>
          </p:cNvPr>
          <p:cNvSpPr txBox="1"/>
          <p:nvPr/>
        </p:nvSpPr>
        <p:spPr>
          <a:xfrm>
            <a:off x="5239465" y="8133359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3" name="CuadroTexto 472">
            <a:extLst>
              <a:ext uri="{FF2B5EF4-FFF2-40B4-BE49-F238E27FC236}">
                <a16:creationId xmlns:a16="http://schemas.microsoft.com/office/drawing/2014/main" id="{7C92989E-CF1C-341D-CC9E-8E90B548FCF8}"/>
              </a:ext>
            </a:extLst>
          </p:cNvPr>
          <p:cNvSpPr txBox="1"/>
          <p:nvPr/>
        </p:nvSpPr>
        <p:spPr>
          <a:xfrm>
            <a:off x="5235558" y="8416625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4" name="CuadroTexto 473">
            <a:extLst>
              <a:ext uri="{FF2B5EF4-FFF2-40B4-BE49-F238E27FC236}">
                <a16:creationId xmlns:a16="http://schemas.microsoft.com/office/drawing/2014/main" id="{09F99CA7-5222-BBC6-6FD4-B68A7F1F2A06}"/>
              </a:ext>
            </a:extLst>
          </p:cNvPr>
          <p:cNvSpPr txBox="1"/>
          <p:nvPr/>
        </p:nvSpPr>
        <p:spPr>
          <a:xfrm>
            <a:off x="5242148" y="8670495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5" name="CuadroTexto 474">
            <a:extLst>
              <a:ext uri="{FF2B5EF4-FFF2-40B4-BE49-F238E27FC236}">
                <a16:creationId xmlns:a16="http://schemas.microsoft.com/office/drawing/2014/main" id="{57C95037-FFFA-1304-9EBF-5B7841D3DDBB}"/>
              </a:ext>
            </a:extLst>
          </p:cNvPr>
          <p:cNvSpPr txBox="1"/>
          <p:nvPr/>
        </p:nvSpPr>
        <p:spPr>
          <a:xfrm>
            <a:off x="5202012" y="8937861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580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6" name="CuadroTexto 475">
            <a:extLst>
              <a:ext uri="{FF2B5EF4-FFF2-40B4-BE49-F238E27FC236}">
                <a16:creationId xmlns:a16="http://schemas.microsoft.com/office/drawing/2014/main" id="{F2C6EE37-3276-3EBD-951E-AF2F6B4AB38D}"/>
              </a:ext>
            </a:extLst>
          </p:cNvPr>
          <p:cNvSpPr txBox="1"/>
          <p:nvPr/>
        </p:nvSpPr>
        <p:spPr>
          <a:xfrm>
            <a:off x="5192536" y="9231123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670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0" name="CuadroTexto 469">
            <a:extLst>
              <a:ext uri="{FF2B5EF4-FFF2-40B4-BE49-F238E27FC236}">
                <a16:creationId xmlns:a16="http://schemas.microsoft.com/office/drawing/2014/main" id="{6A104048-A378-DA01-4589-45000E5771DA}"/>
              </a:ext>
            </a:extLst>
          </p:cNvPr>
          <p:cNvSpPr txBox="1"/>
          <p:nvPr/>
        </p:nvSpPr>
        <p:spPr>
          <a:xfrm>
            <a:off x="-296689" y="9557411"/>
            <a:ext cx="351028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200" dirty="0">
                <a:latin typeface="Gotham" panose="02000504050000020004" pitchFamily="2" charset="0"/>
              </a:rPr>
              <a:t>*Todos los precios incluyen IGV</a:t>
            </a:r>
            <a:endParaRPr lang="en-US" sz="1200" dirty="0">
              <a:latin typeface="Gotham" panose="02000504050000020004" pitchFamily="2" charset="0"/>
            </a:endParaRPr>
          </a:p>
        </p:txBody>
      </p:sp>
      <p:sp>
        <p:nvSpPr>
          <p:cNvPr id="477" name="CuadroTexto 476">
            <a:extLst>
              <a:ext uri="{FF2B5EF4-FFF2-40B4-BE49-F238E27FC236}">
                <a16:creationId xmlns:a16="http://schemas.microsoft.com/office/drawing/2014/main" id="{8EA52A30-C573-F44D-FFDD-EAE630AA25DB}"/>
              </a:ext>
            </a:extLst>
          </p:cNvPr>
          <p:cNvSpPr txBox="1"/>
          <p:nvPr/>
        </p:nvSpPr>
        <p:spPr>
          <a:xfrm>
            <a:off x="4044566" y="9551029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216" name="Rectángulo redondeado 215"/>
          <p:cNvSpPr/>
          <p:nvPr/>
        </p:nvSpPr>
        <p:spPr>
          <a:xfrm>
            <a:off x="268941" y="1935972"/>
            <a:ext cx="6379915" cy="7588625"/>
          </a:xfrm>
          <a:prstGeom prst="roundRect">
            <a:avLst>
              <a:gd name="adj" fmla="val 1798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95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170" name="Rectángulo redondeado 169"/>
          <p:cNvSpPr/>
          <p:nvPr/>
        </p:nvSpPr>
        <p:spPr>
          <a:xfrm>
            <a:off x="268941" y="520425"/>
            <a:ext cx="2722850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JARDINES DE LA LUZ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  <a:p>
            <a:pPr algn="ctr"/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908" name="CuadroTexto 907"/>
          <p:cNvSpPr txBox="1"/>
          <p:nvPr/>
        </p:nvSpPr>
        <p:spPr>
          <a:xfrm>
            <a:off x="2888182" y="1463474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164" name="Rectángulo redondeado 163"/>
          <p:cNvSpPr/>
          <p:nvPr/>
        </p:nvSpPr>
        <p:spPr>
          <a:xfrm>
            <a:off x="268941" y="1463474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5" name="CuadroTexto 164"/>
          <p:cNvSpPr txBox="1"/>
          <p:nvPr/>
        </p:nvSpPr>
        <p:spPr>
          <a:xfrm>
            <a:off x="2914196" y="1436211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166" name="Rectángulo redondeado 165"/>
          <p:cNvSpPr/>
          <p:nvPr/>
        </p:nvSpPr>
        <p:spPr>
          <a:xfrm>
            <a:off x="250654" y="1810799"/>
            <a:ext cx="6416488" cy="170574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7" name="CuadroTexto 166"/>
          <p:cNvSpPr txBox="1"/>
          <p:nvPr/>
        </p:nvSpPr>
        <p:spPr>
          <a:xfrm rot="16200000">
            <a:off x="149571" y="2547162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68" name="Conector recto 167"/>
          <p:cNvCxnSpPr/>
          <p:nvPr/>
        </p:nvCxnSpPr>
        <p:spPr>
          <a:xfrm>
            <a:off x="792596" y="1810799"/>
            <a:ext cx="0" cy="170574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recto 168"/>
          <p:cNvCxnSpPr/>
          <p:nvPr/>
        </p:nvCxnSpPr>
        <p:spPr>
          <a:xfrm>
            <a:off x="930619" y="213360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ector recto 170"/>
          <p:cNvCxnSpPr/>
          <p:nvPr/>
        </p:nvCxnSpPr>
        <p:spPr>
          <a:xfrm>
            <a:off x="2061251" y="18621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recto 171"/>
          <p:cNvCxnSpPr/>
          <p:nvPr/>
        </p:nvCxnSpPr>
        <p:spPr>
          <a:xfrm>
            <a:off x="3458898" y="186694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recto 172"/>
          <p:cNvCxnSpPr/>
          <p:nvPr/>
        </p:nvCxnSpPr>
        <p:spPr>
          <a:xfrm>
            <a:off x="4610038" y="185407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CuadroTexto 173"/>
          <p:cNvSpPr txBox="1"/>
          <p:nvPr/>
        </p:nvSpPr>
        <p:spPr>
          <a:xfrm>
            <a:off x="910113" y="1849263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Compartida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5" name="CuadroTexto 174"/>
          <p:cNvSpPr txBox="1"/>
          <p:nvPr/>
        </p:nvSpPr>
        <p:spPr>
          <a:xfrm>
            <a:off x="2452861" y="184839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6" name="CuadroTexto 175"/>
          <p:cNvSpPr txBox="1"/>
          <p:nvPr/>
        </p:nvSpPr>
        <p:spPr>
          <a:xfrm>
            <a:off x="3881116" y="182758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7" name="CuadroTexto 176"/>
          <p:cNvSpPr txBox="1"/>
          <p:nvPr/>
        </p:nvSpPr>
        <p:spPr>
          <a:xfrm>
            <a:off x="5348136" y="182758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78" name="Conector recto 177"/>
          <p:cNvCxnSpPr/>
          <p:nvPr/>
        </p:nvCxnSpPr>
        <p:spPr>
          <a:xfrm>
            <a:off x="941433" y="247086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ector recto 178"/>
          <p:cNvCxnSpPr/>
          <p:nvPr/>
        </p:nvCxnSpPr>
        <p:spPr>
          <a:xfrm>
            <a:off x="2072065" y="219939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cto 179"/>
          <p:cNvCxnSpPr/>
          <p:nvPr/>
        </p:nvCxnSpPr>
        <p:spPr>
          <a:xfrm>
            <a:off x="3469712" y="220420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ector recto 180"/>
          <p:cNvCxnSpPr/>
          <p:nvPr/>
        </p:nvCxnSpPr>
        <p:spPr>
          <a:xfrm>
            <a:off x="4620852" y="219133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CuadroTexto 181"/>
          <p:cNvSpPr txBox="1"/>
          <p:nvPr/>
        </p:nvSpPr>
        <p:spPr>
          <a:xfrm>
            <a:off x="920926" y="2186521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3" name="CuadroTexto 182"/>
          <p:cNvSpPr txBox="1"/>
          <p:nvPr/>
        </p:nvSpPr>
        <p:spPr>
          <a:xfrm>
            <a:off x="2435154" y="218608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4" name="CuadroTexto 183"/>
          <p:cNvSpPr txBox="1"/>
          <p:nvPr/>
        </p:nvSpPr>
        <p:spPr>
          <a:xfrm>
            <a:off x="3874271" y="2164605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5" name="CuadroTexto 184"/>
          <p:cNvSpPr txBox="1"/>
          <p:nvPr/>
        </p:nvSpPr>
        <p:spPr>
          <a:xfrm>
            <a:off x="5358950" y="216484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86" name="Conector recto 185"/>
          <p:cNvCxnSpPr/>
          <p:nvPr/>
        </p:nvCxnSpPr>
        <p:spPr>
          <a:xfrm>
            <a:off x="951126" y="278520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ector recto 186"/>
          <p:cNvCxnSpPr/>
          <p:nvPr/>
        </p:nvCxnSpPr>
        <p:spPr>
          <a:xfrm>
            <a:off x="2081758" y="251373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ector recto 187"/>
          <p:cNvCxnSpPr/>
          <p:nvPr/>
        </p:nvCxnSpPr>
        <p:spPr>
          <a:xfrm>
            <a:off x="3479405" y="25185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ector recto 188"/>
          <p:cNvCxnSpPr/>
          <p:nvPr/>
        </p:nvCxnSpPr>
        <p:spPr>
          <a:xfrm>
            <a:off x="4630545" y="250567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CuadroTexto 189"/>
          <p:cNvSpPr txBox="1"/>
          <p:nvPr/>
        </p:nvSpPr>
        <p:spPr>
          <a:xfrm>
            <a:off x="930620" y="250086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1" name="CuadroTexto 190"/>
          <p:cNvSpPr txBox="1"/>
          <p:nvPr/>
        </p:nvSpPr>
        <p:spPr>
          <a:xfrm>
            <a:off x="2444846" y="250042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2" name="CuadroTexto 191"/>
          <p:cNvSpPr txBox="1"/>
          <p:nvPr/>
        </p:nvSpPr>
        <p:spPr>
          <a:xfrm>
            <a:off x="3746127" y="247919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3" name="CuadroTexto 192"/>
          <p:cNvSpPr txBox="1"/>
          <p:nvPr/>
        </p:nvSpPr>
        <p:spPr>
          <a:xfrm>
            <a:off x="5368643" y="247919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94" name="Conector recto 193"/>
          <p:cNvCxnSpPr/>
          <p:nvPr/>
        </p:nvCxnSpPr>
        <p:spPr>
          <a:xfrm>
            <a:off x="948906" y="310175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ector recto 194"/>
          <p:cNvCxnSpPr/>
          <p:nvPr/>
        </p:nvCxnSpPr>
        <p:spPr>
          <a:xfrm>
            <a:off x="2079538" y="28302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ector recto 195"/>
          <p:cNvCxnSpPr/>
          <p:nvPr/>
        </p:nvCxnSpPr>
        <p:spPr>
          <a:xfrm>
            <a:off x="3477185" y="283510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ector recto 196"/>
          <p:cNvCxnSpPr/>
          <p:nvPr/>
        </p:nvCxnSpPr>
        <p:spPr>
          <a:xfrm>
            <a:off x="4628325" y="282223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CuadroTexto 197"/>
          <p:cNvSpPr txBox="1"/>
          <p:nvPr/>
        </p:nvSpPr>
        <p:spPr>
          <a:xfrm>
            <a:off x="928400" y="2817418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9" name="CuadroTexto 198"/>
          <p:cNvSpPr txBox="1"/>
          <p:nvPr/>
        </p:nvSpPr>
        <p:spPr>
          <a:xfrm>
            <a:off x="2442626" y="281697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0" name="CuadroTexto 199"/>
          <p:cNvSpPr txBox="1"/>
          <p:nvPr/>
        </p:nvSpPr>
        <p:spPr>
          <a:xfrm>
            <a:off x="3743906" y="279574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1" name="CuadroTexto 200"/>
          <p:cNvSpPr txBox="1"/>
          <p:nvPr/>
        </p:nvSpPr>
        <p:spPr>
          <a:xfrm>
            <a:off x="5366423" y="279574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2" name="CuadroTexto 201"/>
          <p:cNvSpPr txBox="1"/>
          <p:nvPr/>
        </p:nvSpPr>
        <p:spPr>
          <a:xfrm>
            <a:off x="928400" y="3106640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203" name="CuadroTexto 202"/>
          <p:cNvSpPr txBox="1"/>
          <p:nvPr/>
        </p:nvSpPr>
        <p:spPr>
          <a:xfrm>
            <a:off x="2442626" y="320320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4" name="CuadroTexto 203"/>
          <p:cNvSpPr txBox="1"/>
          <p:nvPr/>
        </p:nvSpPr>
        <p:spPr>
          <a:xfrm>
            <a:off x="3743906" y="318196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5" name="CuadroTexto 204"/>
          <p:cNvSpPr txBox="1"/>
          <p:nvPr/>
        </p:nvSpPr>
        <p:spPr>
          <a:xfrm>
            <a:off x="5366423" y="318196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06" name="Conector recto 205"/>
          <p:cNvCxnSpPr/>
          <p:nvPr/>
        </p:nvCxnSpPr>
        <p:spPr>
          <a:xfrm>
            <a:off x="2079538" y="31613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ector recto 206"/>
          <p:cNvCxnSpPr/>
          <p:nvPr/>
        </p:nvCxnSpPr>
        <p:spPr>
          <a:xfrm>
            <a:off x="3477185" y="31661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ector recto 207"/>
          <p:cNvCxnSpPr/>
          <p:nvPr/>
        </p:nvCxnSpPr>
        <p:spPr>
          <a:xfrm>
            <a:off x="4628325" y="31532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Rectángulo redondeado 208"/>
          <p:cNvSpPr/>
          <p:nvPr/>
        </p:nvSpPr>
        <p:spPr>
          <a:xfrm>
            <a:off x="250654" y="3638079"/>
            <a:ext cx="6416488" cy="135941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0" name="CuadroTexto 209"/>
          <p:cNvSpPr txBox="1"/>
          <p:nvPr/>
        </p:nvSpPr>
        <p:spPr>
          <a:xfrm rot="16200000">
            <a:off x="139890" y="4167971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11" name="Conector recto 210"/>
          <p:cNvCxnSpPr/>
          <p:nvPr/>
        </p:nvCxnSpPr>
        <p:spPr>
          <a:xfrm>
            <a:off x="792596" y="3638079"/>
            <a:ext cx="0" cy="135941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ector recto 211"/>
          <p:cNvCxnSpPr/>
          <p:nvPr/>
        </p:nvCxnSpPr>
        <p:spPr>
          <a:xfrm>
            <a:off x="930619" y="396088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ector recto 212"/>
          <p:cNvCxnSpPr/>
          <p:nvPr/>
        </p:nvCxnSpPr>
        <p:spPr>
          <a:xfrm>
            <a:off x="2061251" y="368941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ector recto 213"/>
          <p:cNvCxnSpPr/>
          <p:nvPr/>
        </p:nvCxnSpPr>
        <p:spPr>
          <a:xfrm>
            <a:off x="3458898" y="369422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ector recto 214"/>
          <p:cNvCxnSpPr/>
          <p:nvPr/>
        </p:nvCxnSpPr>
        <p:spPr>
          <a:xfrm>
            <a:off x="4610038" y="36813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CuadroTexto 215"/>
          <p:cNvSpPr txBox="1"/>
          <p:nvPr/>
        </p:nvSpPr>
        <p:spPr>
          <a:xfrm>
            <a:off x="2452862" y="367567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7" name="CuadroTexto 216"/>
          <p:cNvSpPr txBox="1"/>
          <p:nvPr/>
        </p:nvSpPr>
        <p:spPr>
          <a:xfrm>
            <a:off x="3810053" y="366336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8" name="CuadroTexto 217"/>
          <p:cNvSpPr txBox="1"/>
          <p:nvPr/>
        </p:nvSpPr>
        <p:spPr>
          <a:xfrm>
            <a:off x="5348136" y="365486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9" name="Conector recto 218"/>
          <p:cNvCxnSpPr/>
          <p:nvPr/>
        </p:nvCxnSpPr>
        <p:spPr>
          <a:xfrm>
            <a:off x="941433" y="429814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ector recto 219"/>
          <p:cNvCxnSpPr/>
          <p:nvPr/>
        </p:nvCxnSpPr>
        <p:spPr>
          <a:xfrm>
            <a:off x="2072065" y="402667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ector recto 220"/>
          <p:cNvCxnSpPr/>
          <p:nvPr/>
        </p:nvCxnSpPr>
        <p:spPr>
          <a:xfrm>
            <a:off x="3469712" y="403148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ector recto 221"/>
          <p:cNvCxnSpPr/>
          <p:nvPr/>
        </p:nvCxnSpPr>
        <p:spPr>
          <a:xfrm>
            <a:off x="4620852" y="40186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CuadroTexto 222"/>
          <p:cNvSpPr txBox="1"/>
          <p:nvPr/>
        </p:nvSpPr>
        <p:spPr>
          <a:xfrm>
            <a:off x="906198" y="3677742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4" name="CuadroTexto 223"/>
          <p:cNvSpPr txBox="1"/>
          <p:nvPr/>
        </p:nvSpPr>
        <p:spPr>
          <a:xfrm>
            <a:off x="2435153" y="401336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5" name="CuadroTexto 224"/>
          <p:cNvSpPr txBox="1"/>
          <p:nvPr/>
        </p:nvSpPr>
        <p:spPr>
          <a:xfrm>
            <a:off x="3736433" y="399212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6" name="CuadroTexto 225"/>
          <p:cNvSpPr txBox="1"/>
          <p:nvPr/>
        </p:nvSpPr>
        <p:spPr>
          <a:xfrm>
            <a:off x="5358950" y="399212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27" name="Conector recto 226"/>
          <p:cNvCxnSpPr/>
          <p:nvPr/>
        </p:nvCxnSpPr>
        <p:spPr>
          <a:xfrm>
            <a:off x="951126" y="461248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ector recto 227"/>
          <p:cNvCxnSpPr/>
          <p:nvPr/>
        </p:nvCxnSpPr>
        <p:spPr>
          <a:xfrm>
            <a:off x="2081758" y="434101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ector recto 228"/>
          <p:cNvCxnSpPr/>
          <p:nvPr/>
        </p:nvCxnSpPr>
        <p:spPr>
          <a:xfrm>
            <a:off x="3479405" y="434583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ector recto 229"/>
          <p:cNvCxnSpPr/>
          <p:nvPr/>
        </p:nvCxnSpPr>
        <p:spPr>
          <a:xfrm>
            <a:off x="4630545" y="433295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CuadroTexto 230"/>
          <p:cNvSpPr txBox="1"/>
          <p:nvPr/>
        </p:nvSpPr>
        <p:spPr>
          <a:xfrm>
            <a:off x="920927" y="3991308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2" name="CuadroTexto 231"/>
          <p:cNvSpPr txBox="1"/>
          <p:nvPr/>
        </p:nvSpPr>
        <p:spPr>
          <a:xfrm>
            <a:off x="2444846" y="432770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3" name="CuadroTexto 232"/>
          <p:cNvSpPr txBox="1"/>
          <p:nvPr/>
        </p:nvSpPr>
        <p:spPr>
          <a:xfrm>
            <a:off x="3746127" y="430647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4" name="CuadroTexto 233"/>
          <p:cNvSpPr txBox="1"/>
          <p:nvPr/>
        </p:nvSpPr>
        <p:spPr>
          <a:xfrm>
            <a:off x="5368643" y="430647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5" name="Conector recto 234"/>
          <p:cNvCxnSpPr/>
          <p:nvPr/>
        </p:nvCxnSpPr>
        <p:spPr>
          <a:xfrm>
            <a:off x="2079538" y="465757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ector recto 235"/>
          <p:cNvCxnSpPr/>
          <p:nvPr/>
        </p:nvCxnSpPr>
        <p:spPr>
          <a:xfrm>
            <a:off x="3477185" y="466238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ector recto 236"/>
          <p:cNvCxnSpPr/>
          <p:nvPr/>
        </p:nvCxnSpPr>
        <p:spPr>
          <a:xfrm>
            <a:off x="4628325" y="46495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CuadroTexto 237"/>
          <p:cNvSpPr txBox="1"/>
          <p:nvPr/>
        </p:nvSpPr>
        <p:spPr>
          <a:xfrm>
            <a:off x="928400" y="4332958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9" name="CuadroTexto 238"/>
          <p:cNvSpPr txBox="1"/>
          <p:nvPr/>
        </p:nvSpPr>
        <p:spPr>
          <a:xfrm>
            <a:off x="2442626" y="464425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0" name="CuadroTexto 239"/>
          <p:cNvSpPr txBox="1"/>
          <p:nvPr/>
        </p:nvSpPr>
        <p:spPr>
          <a:xfrm>
            <a:off x="3743906" y="462302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1" name="CuadroTexto 240"/>
          <p:cNvSpPr txBox="1"/>
          <p:nvPr/>
        </p:nvSpPr>
        <p:spPr>
          <a:xfrm>
            <a:off x="5366423" y="462302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2" name="CuadroTexto 241"/>
          <p:cNvSpPr txBox="1"/>
          <p:nvPr/>
        </p:nvSpPr>
        <p:spPr>
          <a:xfrm>
            <a:off x="928400" y="4631082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243" name="Rectángulo redondeado 242"/>
          <p:cNvSpPr/>
          <p:nvPr/>
        </p:nvSpPr>
        <p:spPr>
          <a:xfrm>
            <a:off x="250654" y="5159033"/>
            <a:ext cx="6416488" cy="135941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CuadroTexto 243"/>
          <p:cNvSpPr txBox="1"/>
          <p:nvPr/>
        </p:nvSpPr>
        <p:spPr>
          <a:xfrm rot="16200000">
            <a:off x="260918" y="5688925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Z.A.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45" name="Conector recto 244"/>
          <p:cNvCxnSpPr/>
          <p:nvPr/>
        </p:nvCxnSpPr>
        <p:spPr>
          <a:xfrm>
            <a:off x="792596" y="5159033"/>
            <a:ext cx="0" cy="135941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 recto 245"/>
          <p:cNvCxnSpPr/>
          <p:nvPr/>
        </p:nvCxnSpPr>
        <p:spPr>
          <a:xfrm>
            <a:off x="930619" y="548183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ector recto 246"/>
          <p:cNvCxnSpPr/>
          <p:nvPr/>
        </p:nvCxnSpPr>
        <p:spPr>
          <a:xfrm>
            <a:off x="2061251" y="52103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ector recto 247"/>
          <p:cNvCxnSpPr/>
          <p:nvPr/>
        </p:nvCxnSpPr>
        <p:spPr>
          <a:xfrm>
            <a:off x="3458898" y="52151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ector recto 248"/>
          <p:cNvCxnSpPr/>
          <p:nvPr/>
        </p:nvCxnSpPr>
        <p:spPr>
          <a:xfrm>
            <a:off x="4610038" y="520230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CuadroTexto 249"/>
          <p:cNvSpPr txBox="1"/>
          <p:nvPr/>
        </p:nvSpPr>
        <p:spPr>
          <a:xfrm>
            <a:off x="2452862" y="519663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1" name="CuadroTexto 250"/>
          <p:cNvSpPr txBox="1"/>
          <p:nvPr/>
        </p:nvSpPr>
        <p:spPr>
          <a:xfrm>
            <a:off x="3810053" y="518432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2" name="CuadroTexto 251"/>
          <p:cNvSpPr txBox="1"/>
          <p:nvPr/>
        </p:nvSpPr>
        <p:spPr>
          <a:xfrm>
            <a:off x="5348136" y="517582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53" name="Conector recto 252"/>
          <p:cNvCxnSpPr/>
          <p:nvPr/>
        </p:nvCxnSpPr>
        <p:spPr>
          <a:xfrm>
            <a:off x="941433" y="581909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ector recto 253"/>
          <p:cNvCxnSpPr/>
          <p:nvPr/>
        </p:nvCxnSpPr>
        <p:spPr>
          <a:xfrm>
            <a:off x="2072065" y="55476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ector recto 254"/>
          <p:cNvCxnSpPr/>
          <p:nvPr/>
        </p:nvCxnSpPr>
        <p:spPr>
          <a:xfrm>
            <a:off x="3469712" y="55524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ector recto 255"/>
          <p:cNvCxnSpPr/>
          <p:nvPr/>
        </p:nvCxnSpPr>
        <p:spPr>
          <a:xfrm>
            <a:off x="4620852" y="553956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CuadroTexto 256"/>
          <p:cNvSpPr txBox="1"/>
          <p:nvPr/>
        </p:nvSpPr>
        <p:spPr>
          <a:xfrm>
            <a:off x="906198" y="5198696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8" name="CuadroTexto 257"/>
          <p:cNvSpPr txBox="1"/>
          <p:nvPr/>
        </p:nvSpPr>
        <p:spPr>
          <a:xfrm>
            <a:off x="2435153" y="553431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9" name="CuadroTexto 258"/>
          <p:cNvSpPr txBox="1"/>
          <p:nvPr/>
        </p:nvSpPr>
        <p:spPr>
          <a:xfrm>
            <a:off x="3736434" y="551307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0" name="CuadroTexto 259"/>
          <p:cNvSpPr txBox="1"/>
          <p:nvPr/>
        </p:nvSpPr>
        <p:spPr>
          <a:xfrm>
            <a:off x="5358950" y="551307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61" name="Conector recto 260"/>
          <p:cNvCxnSpPr/>
          <p:nvPr/>
        </p:nvCxnSpPr>
        <p:spPr>
          <a:xfrm>
            <a:off x="951126" y="613344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/>
          <p:cNvCxnSpPr/>
          <p:nvPr/>
        </p:nvCxnSpPr>
        <p:spPr>
          <a:xfrm>
            <a:off x="2081758" y="586197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262"/>
          <p:cNvCxnSpPr/>
          <p:nvPr/>
        </p:nvCxnSpPr>
        <p:spPr>
          <a:xfrm>
            <a:off x="3479405" y="586678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4630545" y="585391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CuadroTexto 264"/>
          <p:cNvSpPr txBox="1"/>
          <p:nvPr/>
        </p:nvSpPr>
        <p:spPr>
          <a:xfrm>
            <a:off x="920927" y="5512262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6" name="CuadroTexto 265"/>
          <p:cNvSpPr txBox="1"/>
          <p:nvPr/>
        </p:nvSpPr>
        <p:spPr>
          <a:xfrm>
            <a:off x="2444847" y="584866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7" name="CuadroTexto 266"/>
          <p:cNvSpPr txBox="1"/>
          <p:nvPr/>
        </p:nvSpPr>
        <p:spPr>
          <a:xfrm>
            <a:off x="3746126" y="582742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8" name="CuadroTexto 267"/>
          <p:cNvSpPr txBox="1"/>
          <p:nvPr/>
        </p:nvSpPr>
        <p:spPr>
          <a:xfrm>
            <a:off x="5368643" y="582742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69" name="Conector recto 268"/>
          <p:cNvCxnSpPr/>
          <p:nvPr/>
        </p:nvCxnSpPr>
        <p:spPr>
          <a:xfrm>
            <a:off x="2079538" y="617852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recto 269"/>
          <p:cNvCxnSpPr/>
          <p:nvPr/>
        </p:nvCxnSpPr>
        <p:spPr>
          <a:xfrm>
            <a:off x="3477185" y="61833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ector recto 270"/>
          <p:cNvCxnSpPr/>
          <p:nvPr/>
        </p:nvCxnSpPr>
        <p:spPr>
          <a:xfrm>
            <a:off x="4628325" y="617046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CuadroTexto 271"/>
          <p:cNvSpPr txBox="1"/>
          <p:nvPr/>
        </p:nvSpPr>
        <p:spPr>
          <a:xfrm>
            <a:off x="928400" y="5853912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3" name="CuadroTexto 272"/>
          <p:cNvSpPr txBox="1"/>
          <p:nvPr/>
        </p:nvSpPr>
        <p:spPr>
          <a:xfrm>
            <a:off x="2442626" y="616521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4" name="CuadroTexto 273"/>
          <p:cNvSpPr txBox="1"/>
          <p:nvPr/>
        </p:nvSpPr>
        <p:spPr>
          <a:xfrm>
            <a:off x="3743906" y="614397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5366423" y="614397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6" name="CuadroTexto 275"/>
          <p:cNvSpPr txBox="1"/>
          <p:nvPr/>
        </p:nvSpPr>
        <p:spPr>
          <a:xfrm>
            <a:off x="928400" y="6152036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277" name="Rectángulo redondeado 276"/>
          <p:cNvSpPr/>
          <p:nvPr/>
        </p:nvSpPr>
        <p:spPr>
          <a:xfrm>
            <a:off x="250654" y="6723483"/>
            <a:ext cx="6416488" cy="135941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8" name="CuadroTexto 277"/>
          <p:cNvSpPr txBox="1"/>
          <p:nvPr/>
        </p:nvSpPr>
        <p:spPr>
          <a:xfrm rot="16200000">
            <a:off x="255306" y="7253375"/>
            <a:ext cx="513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Z.M.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79" name="Conector recto 278"/>
          <p:cNvCxnSpPr/>
          <p:nvPr/>
        </p:nvCxnSpPr>
        <p:spPr>
          <a:xfrm>
            <a:off x="792596" y="6723483"/>
            <a:ext cx="0" cy="135941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ector recto 279"/>
          <p:cNvCxnSpPr/>
          <p:nvPr/>
        </p:nvCxnSpPr>
        <p:spPr>
          <a:xfrm>
            <a:off x="930619" y="704628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recto 280"/>
          <p:cNvCxnSpPr/>
          <p:nvPr/>
        </p:nvCxnSpPr>
        <p:spPr>
          <a:xfrm>
            <a:off x="2061251" y="677481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281"/>
          <p:cNvCxnSpPr/>
          <p:nvPr/>
        </p:nvCxnSpPr>
        <p:spPr>
          <a:xfrm>
            <a:off x="3458898" y="677963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cto 282"/>
          <p:cNvCxnSpPr/>
          <p:nvPr/>
        </p:nvCxnSpPr>
        <p:spPr>
          <a:xfrm>
            <a:off x="4610038" y="676675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CuadroTexto 283"/>
          <p:cNvSpPr txBox="1"/>
          <p:nvPr/>
        </p:nvSpPr>
        <p:spPr>
          <a:xfrm>
            <a:off x="2452861" y="676108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5" name="CuadroTexto 284"/>
          <p:cNvSpPr txBox="1"/>
          <p:nvPr/>
        </p:nvSpPr>
        <p:spPr>
          <a:xfrm>
            <a:off x="3810053" y="674877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6" name="CuadroTexto 285"/>
          <p:cNvSpPr txBox="1"/>
          <p:nvPr/>
        </p:nvSpPr>
        <p:spPr>
          <a:xfrm>
            <a:off x="5348136" y="674027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87" name="Conector recto 286"/>
          <p:cNvCxnSpPr/>
          <p:nvPr/>
        </p:nvCxnSpPr>
        <p:spPr>
          <a:xfrm>
            <a:off x="941433" y="738354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2072065" y="71120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>
            <a:off x="3469712" y="71168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4620852" y="710401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CuadroTexto 290"/>
          <p:cNvSpPr txBox="1"/>
          <p:nvPr/>
        </p:nvSpPr>
        <p:spPr>
          <a:xfrm>
            <a:off x="906198" y="6763146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2" name="CuadroTexto 291"/>
          <p:cNvSpPr txBox="1"/>
          <p:nvPr/>
        </p:nvSpPr>
        <p:spPr>
          <a:xfrm>
            <a:off x="2435154" y="709876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3" name="CuadroTexto 292"/>
          <p:cNvSpPr txBox="1"/>
          <p:nvPr/>
        </p:nvSpPr>
        <p:spPr>
          <a:xfrm>
            <a:off x="3736434" y="707752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4" name="CuadroTexto 293"/>
          <p:cNvSpPr txBox="1"/>
          <p:nvPr/>
        </p:nvSpPr>
        <p:spPr>
          <a:xfrm>
            <a:off x="5358950" y="707752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95" name="Conector recto 294"/>
          <p:cNvCxnSpPr/>
          <p:nvPr/>
        </p:nvCxnSpPr>
        <p:spPr>
          <a:xfrm>
            <a:off x="951126" y="769789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2081758" y="74264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ector recto 296"/>
          <p:cNvCxnSpPr/>
          <p:nvPr/>
        </p:nvCxnSpPr>
        <p:spPr>
          <a:xfrm>
            <a:off x="3479405" y="74312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ector recto 297"/>
          <p:cNvCxnSpPr/>
          <p:nvPr/>
        </p:nvCxnSpPr>
        <p:spPr>
          <a:xfrm>
            <a:off x="4630545" y="741836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CuadroTexto 298"/>
          <p:cNvSpPr txBox="1"/>
          <p:nvPr/>
        </p:nvSpPr>
        <p:spPr>
          <a:xfrm>
            <a:off x="920927" y="7076712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0" name="CuadroTexto 299"/>
          <p:cNvSpPr txBox="1"/>
          <p:nvPr/>
        </p:nvSpPr>
        <p:spPr>
          <a:xfrm>
            <a:off x="2444847" y="741311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1" name="CuadroTexto 300"/>
          <p:cNvSpPr txBox="1"/>
          <p:nvPr/>
        </p:nvSpPr>
        <p:spPr>
          <a:xfrm>
            <a:off x="3746127" y="739187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2" name="CuadroTexto 301"/>
          <p:cNvSpPr txBox="1"/>
          <p:nvPr/>
        </p:nvSpPr>
        <p:spPr>
          <a:xfrm>
            <a:off x="5368643" y="739187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03" name="Conector recto 302"/>
          <p:cNvCxnSpPr/>
          <p:nvPr/>
        </p:nvCxnSpPr>
        <p:spPr>
          <a:xfrm>
            <a:off x="2079538" y="77429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ector recto 303"/>
          <p:cNvCxnSpPr/>
          <p:nvPr/>
        </p:nvCxnSpPr>
        <p:spPr>
          <a:xfrm>
            <a:off x="3477185" y="77477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ector recto 304"/>
          <p:cNvCxnSpPr/>
          <p:nvPr/>
        </p:nvCxnSpPr>
        <p:spPr>
          <a:xfrm>
            <a:off x="4628325" y="77349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CuadroTexto 305"/>
          <p:cNvSpPr txBox="1"/>
          <p:nvPr/>
        </p:nvSpPr>
        <p:spPr>
          <a:xfrm>
            <a:off x="928400" y="7418362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7" name="CuadroTexto 306"/>
          <p:cNvSpPr txBox="1"/>
          <p:nvPr/>
        </p:nvSpPr>
        <p:spPr>
          <a:xfrm>
            <a:off x="2442627" y="772966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8" name="CuadroTexto 307"/>
          <p:cNvSpPr txBox="1"/>
          <p:nvPr/>
        </p:nvSpPr>
        <p:spPr>
          <a:xfrm>
            <a:off x="3743907" y="770842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9" name="CuadroTexto 308"/>
          <p:cNvSpPr txBox="1"/>
          <p:nvPr/>
        </p:nvSpPr>
        <p:spPr>
          <a:xfrm>
            <a:off x="5366423" y="770842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0" name="CuadroTexto 309"/>
          <p:cNvSpPr txBox="1"/>
          <p:nvPr/>
        </p:nvSpPr>
        <p:spPr>
          <a:xfrm>
            <a:off x="928400" y="7716486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10" name="Rectángulo redondeado 276">
            <a:extLst>
              <a:ext uri="{FF2B5EF4-FFF2-40B4-BE49-F238E27FC236}">
                <a16:creationId xmlns:a16="http://schemas.microsoft.com/office/drawing/2014/main" id="{C4DAE9D0-D8D5-5DAC-0CFD-5DF1847BC4C0}"/>
              </a:ext>
            </a:extLst>
          </p:cNvPr>
          <p:cNvSpPr/>
          <p:nvPr/>
        </p:nvSpPr>
        <p:spPr>
          <a:xfrm>
            <a:off x="261468" y="8156578"/>
            <a:ext cx="6416488" cy="988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5468BA6-49F7-CF85-0E9F-C9468CDD97D2}"/>
              </a:ext>
            </a:extLst>
          </p:cNvPr>
          <p:cNvSpPr txBox="1"/>
          <p:nvPr/>
        </p:nvSpPr>
        <p:spPr>
          <a:xfrm rot="16200000">
            <a:off x="199596" y="868647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Z.M.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3846A2F3-57E6-2064-80BD-ACAE913B8887}"/>
              </a:ext>
            </a:extLst>
          </p:cNvPr>
          <p:cNvCxnSpPr>
            <a:cxnSpLocks/>
          </p:cNvCxnSpPr>
          <p:nvPr/>
        </p:nvCxnSpPr>
        <p:spPr>
          <a:xfrm flipH="1">
            <a:off x="803409" y="8156578"/>
            <a:ext cx="1" cy="98884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44B1B92A-E9C4-4382-9687-F708B5931556}"/>
              </a:ext>
            </a:extLst>
          </p:cNvPr>
          <p:cNvCxnSpPr/>
          <p:nvPr/>
        </p:nvCxnSpPr>
        <p:spPr>
          <a:xfrm>
            <a:off x="941433" y="84793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41F36C11-0EA7-0486-2429-481AE22E6D1A}"/>
              </a:ext>
            </a:extLst>
          </p:cNvPr>
          <p:cNvCxnSpPr/>
          <p:nvPr/>
        </p:nvCxnSpPr>
        <p:spPr>
          <a:xfrm>
            <a:off x="2072065" y="82079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FB7FD7A4-2D0C-3894-C020-6F4291CBD500}"/>
              </a:ext>
            </a:extLst>
          </p:cNvPr>
          <p:cNvCxnSpPr/>
          <p:nvPr/>
        </p:nvCxnSpPr>
        <p:spPr>
          <a:xfrm>
            <a:off x="3469712" y="82127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1751FBF0-97BE-6DBE-1ECE-33725935206E}"/>
              </a:ext>
            </a:extLst>
          </p:cNvPr>
          <p:cNvCxnSpPr/>
          <p:nvPr/>
        </p:nvCxnSpPr>
        <p:spPr>
          <a:xfrm>
            <a:off x="4620852" y="819985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5AC5C59-0979-3AB1-4C3C-6842F9205A7C}"/>
              </a:ext>
            </a:extLst>
          </p:cNvPr>
          <p:cNvSpPr txBox="1"/>
          <p:nvPr/>
        </p:nvSpPr>
        <p:spPr>
          <a:xfrm>
            <a:off x="2463675" y="819417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2E7E547-249F-DBCB-565E-004754228CC8}"/>
              </a:ext>
            </a:extLst>
          </p:cNvPr>
          <p:cNvSpPr txBox="1"/>
          <p:nvPr/>
        </p:nvSpPr>
        <p:spPr>
          <a:xfrm>
            <a:off x="3820867" y="818186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89C16D1-DD93-6185-E128-5B21FFF76005}"/>
              </a:ext>
            </a:extLst>
          </p:cNvPr>
          <p:cNvSpPr txBox="1"/>
          <p:nvPr/>
        </p:nvSpPr>
        <p:spPr>
          <a:xfrm>
            <a:off x="5358950" y="817336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BD4BE105-75BC-28C8-13E8-3D4E73F44116}"/>
              </a:ext>
            </a:extLst>
          </p:cNvPr>
          <p:cNvCxnSpPr>
            <a:cxnSpLocks/>
          </p:cNvCxnSpPr>
          <p:nvPr/>
        </p:nvCxnSpPr>
        <p:spPr>
          <a:xfrm>
            <a:off x="2082879" y="8545172"/>
            <a:ext cx="0" cy="474842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A1EB8F14-FF93-86FA-3193-0CA17CF425FE}"/>
              </a:ext>
            </a:extLst>
          </p:cNvPr>
          <p:cNvCxnSpPr>
            <a:cxnSpLocks/>
          </p:cNvCxnSpPr>
          <p:nvPr/>
        </p:nvCxnSpPr>
        <p:spPr>
          <a:xfrm>
            <a:off x="3480526" y="8549985"/>
            <a:ext cx="0" cy="47002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D87949FD-3E36-9AE8-AA04-26E9E19F1FDE}"/>
              </a:ext>
            </a:extLst>
          </p:cNvPr>
          <p:cNvCxnSpPr>
            <a:cxnSpLocks/>
          </p:cNvCxnSpPr>
          <p:nvPr/>
        </p:nvCxnSpPr>
        <p:spPr>
          <a:xfrm flipH="1">
            <a:off x="4628325" y="8537112"/>
            <a:ext cx="3341" cy="482902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9379E6F4-8BED-0D5D-B6A4-B1946B149713}"/>
              </a:ext>
            </a:extLst>
          </p:cNvPr>
          <p:cNvSpPr txBox="1"/>
          <p:nvPr/>
        </p:nvSpPr>
        <p:spPr>
          <a:xfrm>
            <a:off x="853298" y="8196673"/>
            <a:ext cx="12186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 Juan Pablo II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915862E-1E41-A487-663D-ED817B55AE12}"/>
              </a:ext>
            </a:extLst>
          </p:cNvPr>
          <p:cNvSpPr txBox="1"/>
          <p:nvPr/>
        </p:nvSpPr>
        <p:spPr>
          <a:xfrm>
            <a:off x="2452861" y="866022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FB2D7197-A517-2512-0825-3A69A0C6E7A7}"/>
              </a:ext>
            </a:extLst>
          </p:cNvPr>
          <p:cNvSpPr txBox="1"/>
          <p:nvPr/>
        </p:nvSpPr>
        <p:spPr>
          <a:xfrm>
            <a:off x="3820854" y="865795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3A387D1D-6138-1D6A-0175-4FF348F3CFB0}"/>
              </a:ext>
            </a:extLst>
          </p:cNvPr>
          <p:cNvSpPr txBox="1"/>
          <p:nvPr/>
        </p:nvSpPr>
        <p:spPr>
          <a:xfrm>
            <a:off x="5368852" y="865795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8293BBE2-37FC-E111-0827-C445C765D52B}"/>
              </a:ext>
            </a:extLst>
          </p:cNvPr>
          <p:cNvSpPr txBox="1"/>
          <p:nvPr/>
        </p:nvSpPr>
        <p:spPr>
          <a:xfrm>
            <a:off x="887964" y="8484621"/>
            <a:ext cx="1042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9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Sepultura Doble+ Cinerario</a:t>
            </a:r>
          </a:p>
          <a:p>
            <a:r>
              <a:rPr lang="es-PE" sz="9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Cuádruple( Amor B II)</a:t>
            </a:r>
            <a:endParaRPr lang="en-US" sz="9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3E630C1-5B3A-38D2-924C-07543125B33A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582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170" name="Rectángulo redondeado 169"/>
          <p:cNvSpPr/>
          <p:nvPr/>
        </p:nvSpPr>
        <p:spPr>
          <a:xfrm>
            <a:off x="268941" y="520425"/>
            <a:ext cx="2722850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JARDINES DE LA LUZ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  <a:p>
            <a:pPr algn="ctr"/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908" name="CuadroTexto 907"/>
          <p:cNvSpPr txBox="1"/>
          <p:nvPr/>
        </p:nvSpPr>
        <p:spPr>
          <a:xfrm>
            <a:off x="2888182" y="1463474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11" name="CuadroTexto 310"/>
          <p:cNvSpPr txBox="1"/>
          <p:nvPr/>
        </p:nvSpPr>
        <p:spPr>
          <a:xfrm>
            <a:off x="403633" y="1811280"/>
            <a:ext cx="109196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Ecológico  (1)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2" name="CuadroTexto 311"/>
          <p:cNvSpPr txBox="1"/>
          <p:nvPr/>
        </p:nvSpPr>
        <p:spPr>
          <a:xfrm>
            <a:off x="2522077" y="186115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3" name="CuadroTexto 312"/>
          <p:cNvSpPr txBox="1"/>
          <p:nvPr/>
        </p:nvSpPr>
        <p:spPr>
          <a:xfrm>
            <a:off x="3864203" y="184884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4" name="CuadroTexto 313"/>
          <p:cNvSpPr txBox="1"/>
          <p:nvPr/>
        </p:nvSpPr>
        <p:spPr>
          <a:xfrm>
            <a:off x="5421172" y="183065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9" name="CuadroTexto 318"/>
          <p:cNvSpPr txBox="1"/>
          <p:nvPr/>
        </p:nvSpPr>
        <p:spPr>
          <a:xfrm>
            <a:off x="379316" y="2229935"/>
            <a:ext cx="137890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Clásico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niveles(2)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0" name="CuadroTexto 319"/>
          <p:cNvSpPr txBox="1"/>
          <p:nvPr/>
        </p:nvSpPr>
        <p:spPr>
          <a:xfrm>
            <a:off x="2522261" y="225547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1" name="CuadroTexto 320"/>
          <p:cNvSpPr txBox="1"/>
          <p:nvPr/>
        </p:nvSpPr>
        <p:spPr>
          <a:xfrm>
            <a:off x="3864386" y="224317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2" name="CuadroTexto 321"/>
          <p:cNvSpPr txBox="1"/>
          <p:nvPr/>
        </p:nvSpPr>
        <p:spPr>
          <a:xfrm>
            <a:off x="5406432" y="2258418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7" name="CuadroTexto 326"/>
          <p:cNvSpPr txBox="1"/>
          <p:nvPr/>
        </p:nvSpPr>
        <p:spPr>
          <a:xfrm>
            <a:off x="397602" y="2611484"/>
            <a:ext cx="146546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Clásico 6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niveles (2)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8" name="CuadroTexto 327"/>
          <p:cNvSpPr txBox="1"/>
          <p:nvPr/>
        </p:nvSpPr>
        <p:spPr>
          <a:xfrm>
            <a:off x="2542245" y="269165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9" name="CuadroTexto 328"/>
          <p:cNvSpPr txBox="1"/>
          <p:nvPr/>
        </p:nvSpPr>
        <p:spPr>
          <a:xfrm>
            <a:off x="3882040" y="268093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0" name="CuadroTexto 329"/>
          <p:cNvSpPr txBox="1"/>
          <p:nvPr/>
        </p:nvSpPr>
        <p:spPr>
          <a:xfrm>
            <a:off x="5435680" y="2705688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4" name="CuadroTexto 333"/>
          <p:cNvSpPr txBox="1"/>
          <p:nvPr/>
        </p:nvSpPr>
        <p:spPr>
          <a:xfrm>
            <a:off x="389961" y="3001701"/>
            <a:ext cx="153279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horizontal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granito (3)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5" name="CuadroTexto 334"/>
          <p:cNvSpPr txBox="1"/>
          <p:nvPr/>
        </p:nvSpPr>
        <p:spPr>
          <a:xfrm>
            <a:off x="2533044" y="313790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6" name="CuadroTexto 335"/>
          <p:cNvSpPr txBox="1"/>
          <p:nvPr/>
        </p:nvSpPr>
        <p:spPr>
          <a:xfrm>
            <a:off x="3878143" y="312502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7" name="CuadroTexto 336"/>
          <p:cNvSpPr txBox="1"/>
          <p:nvPr/>
        </p:nvSpPr>
        <p:spPr>
          <a:xfrm>
            <a:off x="5418438" y="3141304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3" name="CuadroTexto 342"/>
          <p:cNvSpPr txBox="1"/>
          <p:nvPr/>
        </p:nvSpPr>
        <p:spPr>
          <a:xfrm>
            <a:off x="372425" y="3516788"/>
            <a:ext cx="15985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vertical (4)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4" name="CuadroTexto 343"/>
          <p:cNvSpPr txBox="1"/>
          <p:nvPr/>
        </p:nvSpPr>
        <p:spPr>
          <a:xfrm>
            <a:off x="2551509" y="3528414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5" name="CuadroTexto 344"/>
          <p:cNvSpPr txBox="1"/>
          <p:nvPr/>
        </p:nvSpPr>
        <p:spPr>
          <a:xfrm>
            <a:off x="3858110" y="3516105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6" name="CuadroTexto 345"/>
          <p:cNvSpPr txBox="1"/>
          <p:nvPr/>
        </p:nvSpPr>
        <p:spPr>
          <a:xfrm>
            <a:off x="5435680" y="3531353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7" name="Rectángulo redondeado 346"/>
          <p:cNvSpPr/>
          <p:nvPr/>
        </p:nvSpPr>
        <p:spPr>
          <a:xfrm>
            <a:off x="304695" y="3959093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1" name="CuadroTexto 350"/>
          <p:cNvSpPr txBox="1"/>
          <p:nvPr/>
        </p:nvSpPr>
        <p:spPr>
          <a:xfrm>
            <a:off x="385808" y="4290789"/>
            <a:ext cx="175240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personal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(plataforma Amor A II)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4" name="CuadroTexto 353"/>
          <p:cNvSpPr txBox="1"/>
          <p:nvPr/>
        </p:nvSpPr>
        <p:spPr>
          <a:xfrm>
            <a:off x="3025935" y="3935398"/>
            <a:ext cx="144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Otros Productos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56" name="CuadroTexto 355"/>
          <p:cNvSpPr txBox="1"/>
          <p:nvPr/>
        </p:nvSpPr>
        <p:spPr>
          <a:xfrm>
            <a:off x="3762138" y="4356570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7" name="CuadroTexto 356"/>
          <p:cNvSpPr txBox="1"/>
          <p:nvPr/>
        </p:nvSpPr>
        <p:spPr>
          <a:xfrm>
            <a:off x="2691648" y="4328261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8" name="CuadroTexto 357"/>
          <p:cNvSpPr txBox="1"/>
          <p:nvPr/>
        </p:nvSpPr>
        <p:spPr>
          <a:xfrm>
            <a:off x="394808" y="4710650"/>
            <a:ext cx="175240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(plataforma Amor A II)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0" name="CuadroTexto 359"/>
          <p:cNvSpPr txBox="1"/>
          <p:nvPr/>
        </p:nvSpPr>
        <p:spPr>
          <a:xfrm>
            <a:off x="3771832" y="4843953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1" name="CuadroTexto 360"/>
          <p:cNvSpPr txBox="1"/>
          <p:nvPr/>
        </p:nvSpPr>
        <p:spPr>
          <a:xfrm>
            <a:off x="2701342" y="4815644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8" name="CuadroTexto 367"/>
          <p:cNvSpPr txBox="1"/>
          <p:nvPr/>
        </p:nvSpPr>
        <p:spPr>
          <a:xfrm>
            <a:off x="3762138" y="520376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</a:p>
        </p:txBody>
      </p:sp>
      <p:sp>
        <p:nvSpPr>
          <p:cNvPr id="369" name="CuadroTexto 368"/>
          <p:cNvSpPr txBox="1"/>
          <p:nvPr/>
        </p:nvSpPr>
        <p:spPr>
          <a:xfrm>
            <a:off x="2676486" y="5188306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3" name="CuadroTexto 372"/>
          <p:cNvSpPr txBox="1"/>
          <p:nvPr/>
        </p:nvSpPr>
        <p:spPr>
          <a:xfrm>
            <a:off x="2665973" y="560631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2" name="CuadroTexto 391"/>
          <p:cNvSpPr txBox="1"/>
          <p:nvPr/>
        </p:nvSpPr>
        <p:spPr>
          <a:xfrm>
            <a:off x="2676486" y="599638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4" name="CuadroTexto 393"/>
          <p:cNvSpPr txBox="1"/>
          <p:nvPr/>
        </p:nvSpPr>
        <p:spPr>
          <a:xfrm>
            <a:off x="3792060" y="598968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6" name="CuadroTexto 395"/>
          <p:cNvSpPr txBox="1"/>
          <p:nvPr/>
        </p:nvSpPr>
        <p:spPr>
          <a:xfrm>
            <a:off x="3795742" y="558687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1" name="Rectángulo redondeado 430"/>
          <p:cNvSpPr/>
          <p:nvPr/>
        </p:nvSpPr>
        <p:spPr>
          <a:xfrm>
            <a:off x="304695" y="1800269"/>
            <a:ext cx="6391783" cy="2062314"/>
          </a:xfrm>
          <a:prstGeom prst="roundRect">
            <a:avLst>
              <a:gd name="adj" fmla="val 5541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2" name="Conector recto 431"/>
          <p:cNvCxnSpPr/>
          <p:nvPr/>
        </p:nvCxnSpPr>
        <p:spPr>
          <a:xfrm>
            <a:off x="409033" y="2210121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Conector recto 432"/>
          <p:cNvCxnSpPr/>
          <p:nvPr/>
        </p:nvCxnSpPr>
        <p:spPr>
          <a:xfrm>
            <a:off x="3451830" y="190070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Conector recto 433"/>
          <p:cNvCxnSpPr/>
          <p:nvPr/>
        </p:nvCxnSpPr>
        <p:spPr>
          <a:xfrm>
            <a:off x="4667013" y="18959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Conector recto 435"/>
          <p:cNvCxnSpPr/>
          <p:nvPr/>
        </p:nvCxnSpPr>
        <p:spPr>
          <a:xfrm>
            <a:off x="2104911" y="18959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Conector recto 439"/>
          <p:cNvCxnSpPr/>
          <p:nvPr/>
        </p:nvCxnSpPr>
        <p:spPr>
          <a:xfrm>
            <a:off x="434324" y="2610892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Conector recto 440"/>
          <p:cNvCxnSpPr/>
          <p:nvPr/>
        </p:nvCxnSpPr>
        <p:spPr>
          <a:xfrm>
            <a:off x="3448974" y="226297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Conector recto 441"/>
          <p:cNvCxnSpPr/>
          <p:nvPr/>
        </p:nvCxnSpPr>
        <p:spPr>
          <a:xfrm>
            <a:off x="4667013" y="22811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Conector recto 442"/>
          <p:cNvCxnSpPr/>
          <p:nvPr/>
        </p:nvCxnSpPr>
        <p:spPr>
          <a:xfrm>
            <a:off x="2102055" y="225823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Conector recto 443"/>
          <p:cNvCxnSpPr/>
          <p:nvPr/>
        </p:nvCxnSpPr>
        <p:spPr>
          <a:xfrm>
            <a:off x="450607" y="3022207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Conector recto 444"/>
          <p:cNvCxnSpPr/>
          <p:nvPr/>
        </p:nvCxnSpPr>
        <p:spPr>
          <a:xfrm>
            <a:off x="3448974" y="26852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Conector recto 445"/>
          <p:cNvCxnSpPr/>
          <p:nvPr/>
        </p:nvCxnSpPr>
        <p:spPr>
          <a:xfrm>
            <a:off x="4667013" y="27034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Conector recto 446"/>
          <p:cNvCxnSpPr/>
          <p:nvPr/>
        </p:nvCxnSpPr>
        <p:spPr>
          <a:xfrm>
            <a:off x="2102055" y="268055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ector recto 447"/>
          <p:cNvCxnSpPr/>
          <p:nvPr/>
        </p:nvCxnSpPr>
        <p:spPr>
          <a:xfrm>
            <a:off x="3452615" y="310047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Conector recto 448"/>
          <p:cNvCxnSpPr/>
          <p:nvPr/>
        </p:nvCxnSpPr>
        <p:spPr>
          <a:xfrm>
            <a:off x="4670654" y="31186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ector recto 449"/>
          <p:cNvCxnSpPr/>
          <p:nvPr/>
        </p:nvCxnSpPr>
        <p:spPr>
          <a:xfrm>
            <a:off x="2105696" y="309573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Rectángulo redondeado 450"/>
          <p:cNvSpPr/>
          <p:nvPr/>
        </p:nvSpPr>
        <p:spPr>
          <a:xfrm>
            <a:off x="268941" y="1466564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2" name="CuadroTexto 451"/>
          <p:cNvSpPr txBox="1"/>
          <p:nvPr/>
        </p:nvSpPr>
        <p:spPr>
          <a:xfrm>
            <a:off x="2956043" y="1422906"/>
            <a:ext cx="867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Mausoleos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465" name="Conector recto 464"/>
          <p:cNvCxnSpPr/>
          <p:nvPr/>
        </p:nvCxnSpPr>
        <p:spPr>
          <a:xfrm>
            <a:off x="450607" y="3475447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/>
          <p:cNvCxnSpPr/>
          <p:nvPr/>
        </p:nvCxnSpPr>
        <p:spPr>
          <a:xfrm>
            <a:off x="3465400" y="352181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ector recto 466"/>
          <p:cNvCxnSpPr/>
          <p:nvPr/>
        </p:nvCxnSpPr>
        <p:spPr>
          <a:xfrm>
            <a:off x="4683439" y="353997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/>
          <p:cNvCxnSpPr/>
          <p:nvPr/>
        </p:nvCxnSpPr>
        <p:spPr>
          <a:xfrm>
            <a:off x="2118481" y="35170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8" name="Rectángulo redondeado 527"/>
          <p:cNvSpPr/>
          <p:nvPr/>
        </p:nvSpPr>
        <p:spPr>
          <a:xfrm>
            <a:off x="310781" y="4284711"/>
            <a:ext cx="6391783" cy="2762414"/>
          </a:xfrm>
          <a:prstGeom prst="roundRect">
            <a:avLst>
              <a:gd name="adj" fmla="val 5541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29" name="Conector recto 528"/>
          <p:cNvCxnSpPr/>
          <p:nvPr/>
        </p:nvCxnSpPr>
        <p:spPr>
          <a:xfrm>
            <a:off x="415119" y="4694565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ector recto 529"/>
          <p:cNvCxnSpPr/>
          <p:nvPr/>
        </p:nvCxnSpPr>
        <p:spPr>
          <a:xfrm>
            <a:off x="3457916" y="43851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ector recto 530"/>
          <p:cNvCxnSpPr/>
          <p:nvPr/>
        </p:nvCxnSpPr>
        <p:spPr>
          <a:xfrm>
            <a:off x="4673099" y="438040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ector recto 531"/>
          <p:cNvCxnSpPr/>
          <p:nvPr/>
        </p:nvCxnSpPr>
        <p:spPr>
          <a:xfrm>
            <a:off x="2110997" y="438040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Conector recto 532"/>
          <p:cNvCxnSpPr/>
          <p:nvPr/>
        </p:nvCxnSpPr>
        <p:spPr>
          <a:xfrm>
            <a:off x="440410" y="5095336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Conector recto 533"/>
          <p:cNvCxnSpPr/>
          <p:nvPr/>
        </p:nvCxnSpPr>
        <p:spPr>
          <a:xfrm>
            <a:off x="3455060" y="474741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ector recto 534"/>
          <p:cNvCxnSpPr/>
          <p:nvPr/>
        </p:nvCxnSpPr>
        <p:spPr>
          <a:xfrm>
            <a:off x="4673099" y="476557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ector recto 535"/>
          <p:cNvCxnSpPr/>
          <p:nvPr/>
        </p:nvCxnSpPr>
        <p:spPr>
          <a:xfrm>
            <a:off x="2108141" y="474267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ector recto 536"/>
          <p:cNvCxnSpPr/>
          <p:nvPr/>
        </p:nvCxnSpPr>
        <p:spPr>
          <a:xfrm>
            <a:off x="456693" y="5506651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ector recto 537"/>
          <p:cNvCxnSpPr/>
          <p:nvPr/>
        </p:nvCxnSpPr>
        <p:spPr>
          <a:xfrm>
            <a:off x="3455060" y="516973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ector recto 538"/>
          <p:cNvCxnSpPr/>
          <p:nvPr/>
        </p:nvCxnSpPr>
        <p:spPr>
          <a:xfrm>
            <a:off x="4673099" y="51879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ector recto 539"/>
          <p:cNvCxnSpPr/>
          <p:nvPr/>
        </p:nvCxnSpPr>
        <p:spPr>
          <a:xfrm>
            <a:off x="2108141" y="516499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ector recto 540"/>
          <p:cNvCxnSpPr/>
          <p:nvPr/>
        </p:nvCxnSpPr>
        <p:spPr>
          <a:xfrm>
            <a:off x="3458701" y="55849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/>
          <p:cNvCxnSpPr/>
          <p:nvPr/>
        </p:nvCxnSpPr>
        <p:spPr>
          <a:xfrm>
            <a:off x="4676740" y="560308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Conector recto 542"/>
          <p:cNvCxnSpPr/>
          <p:nvPr/>
        </p:nvCxnSpPr>
        <p:spPr>
          <a:xfrm>
            <a:off x="2111782" y="558018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Conector recto 543"/>
          <p:cNvCxnSpPr/>
          <p:nvPr/>
        </p:nvCxnSpPr>
        <p:spPr>
          <a:xfrm>
            <a:off x="456693" y="5874017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Conector recto 544"/>
          <p:cNvCxnSpPr/>
          <p:nvPr/>
        </p:nvCxnSpPr>
        <p:spPr>
          <a:xfrm>
            <a:off x="3471486" y="600626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Conector recto 545"/>
          <p:cNvCxnSpPr/>
          <p:nvPr/>
        </p:nvCxnSpPr>
        <p:spPr>
          <a:xfrm>
            <a:off x="4689525" y="60244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ector recto 546"/>
          <p:cNvCxnSpPr/>
          <p:nvPr/>
        </p:nvCxnSpPr>
        <p:spPr>
          <a:xfrm>
            <a:off x="2120737" y="591070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2" name="CuadroTexto 551"/>
          <p:cNvSpPr txBox="1"/>
          <p:nvPr/>
        </p:nvSpPr>
        <p:spPr>
          <a:xfrm>
            <a:off x="5414831" y="4381416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3" name="CuadroTexto 552"/>
          <p:cNvSpPr txBox="1"/>
          <p:nvPr/>
        </p:nvSpPr>
        <p:spPr>
          <a:xfrm>
            <a:off x="5424524" y="4842311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4" name="CuadroTexto 553"/>
          <p:cNvSpPr txBox="1"/>
          <p:nvPr/>
        </p:nvSpPr>
        <p:spPr>
          <a:xfrm>
            <a:off x="5402373" y="5193239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5" name="CuadroTexto 554"/>
          <p:cNvSpPr txBox="1"/>
          <p:nvPr/>
        </p:nvSpPr>
        <p:spPr>
          <a:xfrm>
            <a:off x="5424524" y="5599631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6" name="CuadroTexto 555"/>
          <p:cNvSpPr txBox="1"/>
          <p:nvPr/>
        </p:nvSpPr>
        <p:spPr>
          <a:xfrm>
            <a:off x="5441373" y="5994875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Rectángulo redondeado 527">
            <a:extLst>
              <a:ext uri="{FF2B5EF4-FFF2-40B4-BE49-F238E27FC236}">
                <a16:creationId xmlns:a16="http://schemas.microsoft.com/office/drawing/2014/main" id="{3CB109A2-15CE-8336-A110-AEC7BADA4A06}"/>
              </a:ext>
            </a:extLst>
          </p:cNvPr>
          <p:cNvSpPr/>
          <p:nvPr/>
        </p:nvSpPr>
        <p:spPr>
          <a:xfrm>
            <a:off x="304695" y="7143378"/>
            <a:ext cx="6391783" cy="951342"/>
          </a:xfrm>
          <a:prstGeom prst="roundRect">
            <a:avLst>
              <a:gd name="adj" fmla="val 5541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9" name="CuadroTexto 478">
            <a:extLst>
              <a:ext uri="{FF2B5EF4-FFF2-40B4-BE49-F238E27FC236}">
                <a16:creationId xmlns:a16="http://schemas.microsoft.com/office/drawing/2014/main" id="{5258E0FF-CB94-9760-4CD2-EF41B1E348B3}"/>
              </a:ext>
            </a:extLst>
          </p:cNvPr>
          <p:cNvSpPr txBox="1"/>
          <p:nvPr/>
        </p:nvSpPr>
        <p:spPr>
          <a:xfrm>
            <a:off x="5402373" y="8074330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1EF302D-6E4D-B10D-085F-48E05368ACF3}"/>
              </a:ext>
            </a:extLst>
          </p:cNvPr>
          <p:cNvSpPr txBox="1"/>
          <p:nvPr/>
        </p:nvSpPr>
        <p:spPr>
          <a:xfrm>
            <a:off x="399192" y="5111967"/>
            <a:ext cx="141256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(Virgen de Guadalupe)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7E21BB0-3B52-BFC7-131B-2569BFCE5A43}"/>
              </a:ext>
            </a:extLst>
          </p:cNvPr>
          <p:cNvSpPr txBox="1"/>
          <p:nvPr/>
        </p:nvSpPr>
        <p:spPr>
          <a:xfrm>
            <a:off x="415119" y="5490463"/>
            <a:ext cx="167385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(Sr. Milagros e Inmaculada)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48694F2-4A75-5402-18F0-2B2C1B5CAC4D}"/>
              </a:ext>
            </a:extLst>
          </p:cNvPr>
          <p:cNvSpPr txBox="1"/>
          <p:nvPr/>
        </p:nvSpPr>
        <p:spPr>
          <a:xfrm>
            <a:off x="431046" y="5834803"/>
            <a:ext cx="102303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(San Sebastián)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24CA4870-482A-36CB-A967-089B889DEDD3}"/>
              </a:ext>
            </a:extLst>
          </p:cNvPr>
          <p:cNvCxnSpPr/>
          <p:nvPr/>
        </p:nvCxnSpPr>
        <p:spPr>
          <a:xfrm>
            <a:off x="511722" y="6282318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21A2840-2575-8E70-ABFC-17A4F07DB5DC}"/>
              </a:ext>
            </a:extLst>
          </p:cNvPr>
          <p:cNvSpPr txBox="1"/>
          <p:nvPr/>
        </p:nvSpPr>
        <p:spPr>
          <a:xfrm>
            <a:off x="437726" y="6268777"/>
            <a:ext cx="102303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(Cristo Rey)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266A9C4-9B54-6639-225B-4B4034B98C75}"/>
              </a:ext>
            </a:extLst>
          </p:cNvPr>
          <p:cNvCxnSpPr/>
          <p:nvPr/>
        </p:nvCxnSpPr>
        <p:spPr>
          <a:xfrm>
            <a:off x="573336" y="6684275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B2814C56-3D7D-8C78-B4BF-9E3002A3F8C8}"/>
              </a:ext>
            </a:extLst>
          </p:cNvPr>
          <p:cNvSpPr txBox="1"/>
          <p:nvPr/>
        </p:nvSpPr>
        <p:spPr>
          <a:xfrm>
            <a:off x="2676486" y="638531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C82687C-AED2-B394-8549-EFB5CDEC8A10}"/>
              </a:ext>
            </a:extLst>
          </p:cNvPr>
          <p:cNvSpPr txBox="1"/>
          <p:nvPr/>
        </p:nvSpPr>
        <p:spPr>
          <a:xfrm>
            <a:off x="3792060" y="637861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C3C114B-ED29-E4D9-2E55-80A6BACAB289}"/>
              </a:ext>
            </a:extLst>
          </p:cNvPr>
          <p:cNvSpPr txBox="1"/>
          <p:nvPr/>
        </p:nvSpPr>
        <p:spPr>
          <a:xfrm>
            <a:off x="5441373" y="6383803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A4AD5B97-42AB-60E9-E0EF-2713F76B9270}"/>
              </a:ext>
            </a:extLst>
          </p:cNvPr>
          <p:cNvCxnSpPr/>
          <p:nvPr/>
        </p:nvCxnSpPr>
        <p:spPr>
          <a:xfrm>
            <a:off x="2115067" y="63786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9234E203-3041-EE5D-3E99-7B1428DDAFA7}"/>
              </a:ext>
            </a:extLst>
          </p:cNvPr>
          <p:cNvSpPr txBox="1"/>
          <p:nvPr/>
        </p:nvSpPr>
        <p:spPr>
          <a:xfrm>
            <a:off x="450607" y="6632419"/>
            <a:ext cx="102303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(La Piedad)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06B86891-8720-B037-5D4E-8CEA721854D0}"/>
              </a:ext>
            </a:extLst>
          </p:cNvPr>
          <p:cNvCxnSpPr/>
          <p:nvPr/>
        </p:nvCxnSpPr>
        <p:spPr>
          <a:xfrm>
            <a:off x="2118481" y="668427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29B6EC2-5641-98BD-6272-BBA8E6BB29B8}"/>
              </a:ext>
            </a:extLst>
          </p:cNvPr>
          <p:cNvSpPr txBox="1"/>
          <p:nvPr/>
        </p:nvSpPr>
        <p:spPr>
          <a:xfrm>
            <a:off x="2683663" y="671909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AAE3028-C549-4F81-EC53-C74FAA14875D}"/>
              </a:ext>
            </a:extLst>
          </p:cNvPr>
          <p:cNvSpPr txBox="1"/>
          <p:nvPr/>
        </p:nvSpPr>
        <p:spPr>
          <a:xfrm>
            <a:off x="3799237" y="671239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94778E0-AC23-A72C-9373-22469771E7CC}"/>
              </a:ext>
            </a:extLst>
          </p:cNvPr>
          <p:cNvSpPr txBox="1"/>
          <p:nvPr/>
        </p:nvSpPr>
        <p:spPr>
          <a:xfrm>
            <a:off x="5448550" y="6717584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249BA2B-C4BF-2580-1BB1-C9E24493C543}"/>
              </a:ext>
            </a:extLst>
          </p:cNvPr>
          <p:cNvCxnSpPr/>
          <p:nvPr/>
        </p:nvCxnSpPr>
        <p:spPr>
          <a:xfrm>
            <a:off x="3465553" y="63786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0E2FE1D-8F0F-944D-2E9B-5845F60CD69D}"/>
              </a:ext>
            </a:extLst>
          </p:cNvPr>
          <p:cNvCxnSpPr/>
          <p:nvPr/>
        </p:nvCxnSpPr>
        <p:spPr>
          <a:xfrm>
            <a:off x="4683592" y="639677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E6A2D9E6-5CBB-35C6-9839-CBF1805DCA79}"/>
              </a:ext>
            </a:extLst>
          </p:cNvPr>
          <p:cNvCxnSpPr/>
          <p:nvPr/>
        </p:nvCxnSpPr>
        <p:spPr>
          <a:xfrm>
            <a:off x="3465553" y="671909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DD29FB58-740C-4FC6-FE95-591F674F708C}"/>
              </a:ext>
            </a:extLst>
          </p:cNvPr>
          <p:cNvCxnSpPr/>
          <p:nvPr/>
        </p:nvCxnSpPr>
        <p:spPr>
          <a:xfrm>
            <a:off x="4683592" y="673725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BF529B7-E9FE-CA0A-2DBD-8A7BE70667E9}"/>
              </a:ext>
            </a:extLst>
          </p:cNvPr>
          <p:cNvSpPr txBox="1"/>
          <p:nvPr/>
        </p:nvSpPr>
        <p:spPr>
          <a:xfrm>
            <a:off x="460804" y="7174586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Párvulo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731A558A-0382-04AB-C9A2-9C40648CAA59}"/>
              </a:ext>
            </a:extLst>
          </p:cNvPr>
          <p:cNvCxnSpPr/>
          <p:nvPr/>
        </p:nvCxnSpPr>
        <p:spPr>
          <a:xfrm>
            <a:off x="2110997" y="717458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F09C2CB7-5FE1-51ED-9405-EAAB4ACD7887}"/>
              </a:ext>
            </a:extLst>
          </p:cNvPr>
          <p:cNvSpPr txBox="1"/>
          <p:nvPr/>
        </p:nvSpPr>
        <p:spPr>
          <a:xfrm>
            <a:off x="2619814" y="715430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3FE5CA84-0A63-5910-45D5-216399E356B5}"/>
              </a:ext>
            </a:extLst>
          </p:cNvPr>
          <p:cNvSpPr txBox="1"/>
          <p:nvPr/>
        </p:nvSpPr>
        <p:spPr>
          <a:xfrm>
            <a:off x="3919346" y="7159037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AA38C345-11C7-06E4-349C-A158AE52E964}"/>
              </a:ext>
            </a:extLst>
          </p:cNvPr>
          <p:cNvSpPr txBox="1"/>
          <p:nvPr/>
        </p:nvSpPr>
        <p:spPr>
          <a:xfrm>
            <a:off x="5412617" y="7161351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047C2547-AC65-6DBD-A583-9C47420E42C0}"/>
              </a:ext>
            </a:extLst>
          </p:cNvPr>
          <p:cNvCxnSpPr/>
          <p:nvPr/>
        </p:nvCxnSpPr>
        <p:spPr>
          <a:xfrm>
            <a:off x="3427409" y="713062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129DE266-1D2A-8071-FA43-959AA97EB329}"/>
              </a:ext>
            </a:extLst>
          </p:cNvPr>
          <p:cNvCxnSpPr/>
          <p:nvPr/>
        </p:nvCxnSpPr>
        <p:spPr>
          <a:xfrm>
            <a:off x="4645448" y="714878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F1131200-E25F-8219-00ED-4948835A3D5A}"/>
              </a:ext>
            </a:extLst>
          </p:cNvPr>
          <p:cNvCxnSpPr/>
          <p:nvPr/>
        </p:nvCxnSpPr>
        <p:spPr>
          <a:xfrm>
            <a:off x="450607" y="7446688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B99A9824-F260-2955-8793-8988E5F3F153}"/>
              </a:ext>
            </a:extLst>
          </p:cNvPr>
          <p:cNvSpPr txBox="1"/>
          <p:nvPr/>
        </p:nvSpPr>
        <p:spPr>
          <a:xfrm>
            <a:off x="508366" y="7486043"/>
            <a:ext cx="10358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DE6A4F79-A586-03E1-EBEF-3203B30DDFC4}"/>
              </a:ext>
            </a:extLst>
          </p:cNvPr>
          <p:cNvCxnSpPr/>
          <p:nvPr/>
        </p:nvCxnSpPr>
        <p:spPr>
          <a:xfrm>
            <a:off x="456693" y="7739959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39C0DE53-E783-C317-13B6-3F0CAFA49A4B}"/>
              </a:ext>
            </a:extLst>
          </p:cNvPr>
          <p:cNvCxnSpPr/>
          <p:nvPr/>
        </p:nvCxnSpPr>
        <p:spPr>
          <a:xfrm>
            <a:off x="2124100" y="748604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A74BC212-70F4-D96B-F39F-06AA3401EF22}"/>
              </a:ext>
            </a:extLst>
          </p:cNvPr>
          <p:cNvCxnSpPr/>
          <p:nvPr/>
        </p:nvCxnSpPr>
        <p:spPr>
          <a:xfrm>
            <a:off x="3440512" y="744208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EC37D129-AB10-96FB-A0C4-CCAE5962E542}"/>
              </a:ext>
            </a:extLst>
          </p:cNvPr>
          <p:cNvCxnSpPr/>
          <p:nvPr/>
        </p:nvCxnSpPr>
        <p:spPr>
          <a:xfrm>
            <a:off x="4658551" y="746024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adroTexto 45">
            <a:extLst>
              <a:ext uri="{FF2B5EF4-FFF2-40B4-BE49-F238E27FC236}">
                <a16:creationId xmlns:a16="http://schemas.microsoft.com/office/drawing/2014/main" id="{CE1DEB64-765A-F9FB-C829-887D8F9D0813}"/>
              </a:ext>
            </a:extLst>
          </p:cNvPr>
          <p:cNvSpPr txBox="1"/>
          <p:nvPr/>
        </p:nvSpPr>
        <p:spPr>
          <a:xfrm>
            <a:off x="2619814" y="747614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2CA9708D-09BB-0D55-E188-D97F979CAE64}"/>
              </a:ext>
            </a:extLst>
          </p:cNvPr>
          <p:cNvSpPr txBox="1"/>
          <p:nvPr/>
        </p:nvSpPr>
        <p:spPr>
          <a:xfrm>
            <a:off x="3762138" y="747904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F8FDC9E8-A767-7961-8A9E-7DEC3CF15045}"/>
              </a:ext>
            </a:extLst>
          </p:cNvPr>
          <p:cNvSpPr txBox="1"/>
          <p:nvPr/>
        </p:nvSpPr>
        <p:spPr>
          <a:xfrm>
            <a:off x="5412617" y="7483189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D6B3981C-3A4B-D366-C344-FF55B8519639}"/>
              </a:ext>
            </a:extLst>
          </p:cNvPr>
          <p:cNvSpPr txBox="1"/>
          <p:nvPr/>
        </p:nvSpPr>
        <p:spPr>
          <a:xfrm>
            <a:off x="511815" y="7772365"/>
            <a:ext cx="10358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DE5143AF-8242-3047-8077-7C4E4F65CB7A}"/>
              </a:ext>
            </a:extLst>
          </p:cNvPr>
          <p:cNvCxnSpPr/>
          <p:nvPr/>
        </p:nvCxnSpPr>
        <p:spPr>
          <a:xfrm>
            <a:off x="2124100" y="778106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42FA3D2D-EFBD-6E66-E4CE-2962270E7E74}"/>
              </a:ext>
            </a:extLst>
          </p:cNvPr>
          <p:cNvCxnSpPr/>
          <p:nvPr/>
        </p:nvCxnSpPr>
        <p:spPr>
          <a:xfrm>
            <a:off x="3440512" y="773710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19800DC5-D351-10B6-8675-5F373FCE1734}"/>
              </a:ext>
            </a:extLst>
          </p:cNvPr>
          <p:cNvCxnSpPr/>
          <p:nvPr/>
        </p:nvCxnSpPr>
        <p:spPr>
          <a:xfrm>
            <a:off x="4658551" y="775526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uadroTexto 60">
            <a:extLst>
              <a:ext uri="{FF2B5EF4-FFF2-40B4-BE49-F238E27FC236}">
                <a16:creationId xmlns:a16="http://schemas.microsoft.com/office/drawing/2014/main" id="{489F1B6A-20AB-7FDD-6E61-01A7B779A89A}"/>
              </a:ext>
            </a:extLst>
          </p:cNvPr>
          <p:cNvSpPr txBox="1"/>
          <p:nvPr/>
        </p:nvSpPr>
        <p:spPr>
          <a:xfrm>
            <a:off x="2629508" y="778645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8C17679A-03D9-8697-A152-D30AE188D9B0}"/>
              </a:ext>
            </a:extLst>
          </p:cNvPr>
          <p:cNvSpPr txBox="1"/>
          <p:nvPr/>
        </p:nvSpPr>
        <p:spPr>
          <a:xfrm>
            <a:off x="3771832" y="778935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5ED2EC72-1B41-4E44-056E-07EB45D0BD96}"/>
              </a:ext>
            </a:extLst>
          </p:cNvPr>
          <p:cNvSpPr txBox="1"/>
          <p:nvPr/>
        </p:nvSpPr>
        <p:spPr>
          <a:xfrm>
            <a:off x="5422311" y="7793496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91BD115-7632-7958-8FAD-5305927F4101}"/>
              </a:ext>
            </a:extLst>
          </p:cNvPr>
          <p:cNvSpPr txBox="1"/>
          <p:nvPr/>
        </p:nvSpPr>
        <p:spPr>
          <a:xfrm>
            <a:off x="4122119" y="9083840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3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170" name="Rectángulo redondeado 169"/>
          <p:cNvSpPr/>
          <p:nvPr/>
        </p:nvSpPr>
        <p:spPr>
          <a:xfrm>
            <a:off x="268941" y="520425"/>
            <a:ext cx="2722850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JARDINES DE LA LUZ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  <a:p>
            <a:pPr algn="ctr"/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397" name="CuadroTexto 396"/>
          <p:cNvSpPr txBox="1"/>
          <p:nvPr/>
        </p:nvSpPr>
        <p:spPr>
          <a:xfrm>
            <a:off x="179903" y="3441599"/>
            <a:ext cx="4495141" cy="12234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de S/ 5,000.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de S/ 10,000.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Incluye precio de construcción de S/ 20,000.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Incluye precio de construcción de S/ 35,000.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*En mausoleos no se considera el precio de construcción para descuentos.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El servicio de inhumación para reducciones en mausoleos será de S/ 500.00 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El precio del servicio funerario en los tres planes incluye IGV.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A90621A6-45A8-44A5-4C7C-3EF426EB8B5D}"/>
              </a:ext>
            </a:extLst>
          </p:cNvPr>
          <p:cNvSpPr txBox="1"/>
          <p:nvPr/>
        </p:nvSpPr>
        <p:spPr>
          <a:xfrm>
            <a:off x="320082" y="1831656"/>
            <a:ext cx="15392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Standard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C24CAAF2-34DE-AEF8-46BA-37B2FE009448}"/>
              </a:ext>
            </a:extLst>
          </p:cNvPr>
          <p:cNvSpPr txBox="1"/>
          <p:nvPr/>
        </p:nvSpPr>
        <p:spPr>
          <a:xfrm>
            <a:off x="3696818" y="185345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EECC032E-65D6-8C2F-26B9-96E2D2A35AA9}"/>
              </a:ext>
            </a:extLst>
          </p:cNvPr>
          <p:cNvSpPr txBox="1"/>
          <p:nvPr/>
        </p:nvSpPr>
        <p:spPr>
          <a:xfrm>
            <a:off x="2731642" y="1842036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24382240-EB9D-98A3-7EE8-8D16B4AF9F86}"/>
              </a:ext>
            </a:extLst>
          </p:cNvPr>
          <p:cNvSpPr txBox="1"/>
          <p:nvPr/>
        </p:nvSpPr>
        <p:spPr>
          <a:xfrm>
            <a:off x="319719" y="2232426"/>
            <a:ext cx="12234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Serv. </a:t>
            </a:r>
            <a:r>
              <a:rPr lang="en-US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Funerario</a:t>
            </a:r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</a:t>
            </a:r>
            <a:r>
              <a:rPr lang="en-US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Vip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1CA6A4EA-F964-F650-F4ED-14CAAC55CF9E}"/>
              </a:ext>
            </a:extLst>
          </p:cNvPr>
          <p:cNvSpPr txBox="1"/>
          <p:nvPr/>
        </p:nvSpPr>
        <p:spPr>
          <a:xfrm>
            <a:off x="3724241" y="230286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2C23EB22-C5DF-1DE1-9B49-9EF24DD1F341}"/>
              </a:ext>
            </a:extLst>
          </p:cNvPr>
          <p:cNvSpPr txBox="1"/>
          <p:nvPr/>
        </p:nvSpPr>
        <p:spPr>
          <a:xfrm>
            <a:off x="2715754" y="2213882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1469038B-5DCD-481B-B088-ED3C84AA016D}"/>
              </a:ext>
            </a:extLst>
          </p:cNvPr>
          <p:cNvSpPr txBox="1"/>
          <p:nvPr/>
        </p:nvSpPr>
        <p:spPr>
          <a:xfrm>
            <a:off x="2709869" y="2721770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6465F0E3-875A-ECFD-FBE6-AB1619FFC97B}"/>
              </a:ext>
            </a:extLst>
          </p:cNvPr>
          <p:cNvSpPr txBox="1"/>
          <p:nvPr/>
        </p:nvSpPr>
        <p:spPr>
          <a:xfrm>
            <a:off x="337643" y="2701708"/>
            <a:ext cx="15440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Premium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Rectángulo redondeado 527">
            <a:extLst>
              <a:ext uri="{FF2B5EF4-FFF2-40B4-BE49-F238E27FC236}">
                <a16:creationId xmlns:a16="http://schemas.microsoft.com/office/drawing/2014/main" id="{3CB109A2-15CE-8336-A110-AEC7BADA4A06}"/>
              </a:ext>
            </a:extLst>
          </p:cNvPr>
          <p:cNvSpPr/>
          <p:nvPr/>
        </p:nvSpPr>
        <p:spPr>
          <a:xfrm>
            <a:off x="245461" y="1781600"/>
            <a:ext cx="6391783" cy="1287360"/>
          </a:xfrm>
          <a:prstGeom prst="roundRect">
            <a:avLst>
              <a:gd name="adj" fmla="val 5541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54" name="Conector recto 453">
            <a:extLst>
              <a:ext uri="{FF2B5EF4-FFF2-40B4-BE49-F238E27FC236}">
                <a16:creationId xmlns:a16="http://schemas.microsoft.com/office/drawing/2014/main" id="{B9C11956-E862-7E15-83FB-68334AF66C59}"/>
              </a:ext>
            </a:extLst>
          </p:cNvPr>
          <p:cNvCxnSpPr/>
          <p:nvPr/>
        </p:nvCxnSpPr>
        <p:spPr>
          <a:xfrm>
            <a:off x="349799" y="2191452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ector recto 454">
            <a:extLst>
              <a:ext uri="{FF2B5EF4-FFF2-40B4-BE49-F238E27FC236}">
                <a16:creationId xmlns:a16="http://schemas.microsoft.com/office/drawing/2014/main" id="{5E01AA5B-CDF7-291E-A31A-C051D2C0C9AC}"/>
              </a:ext>
            </a:extLst>
          </p:cNvPr>
          <p:cNvCxnSpPr/>
          <p:nvPr/>
        </p:nvCxnSpPr>
        <p:spPr>
          <a:xfrm>
            <a:off x="3392596" y="188203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ector recto 455">
            <a:extLst>
              <a:ext uri="{FF2B5EF4-FFF2-40B4-BE49-F238E27FC236}">
                <a16:creationId xmlns:a16="http://schemas.microsoft.com/office/drawing/2014/main" id="{29B701F1-E106-B235-037F-85E485A428EF}"/>
              </a:ext>
            </a:extLst>
          </p:cNvPr>
          <p:cNvCxnSpPr/>
          <p:nvPr/>
        </p:nvCxnSpPr>
        <p:spPr>
          <a:xfrm>
            <a:off x="4607779" y="187729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ector recto 456">
            <a:extLst>
              <a:ext uri="{FF2B5EF4-FFF2-40B4-BE49-F238E27FC236}">
                <a16:creationId xmlns:a16="http://schemas.microsoft.com/office/drawing/2014/main" id="{685B8403-3A84-629D-FE60-57047688CD10}"/>
              </a:ext>
            </a:extLst>
          </p:cNvPr>
          <p:cNvCxnSpPr/>
          <p:nvPr/>
        </p:nvCxnSpPr>
        <p:spPr>
          <a:xfrm>
            <a:off x="2045677" y="187729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Conector recto 457">
            <a:extLst>
              <a:ext uri="{FF2B5EF4-FFF2-40B4-BE49-F238E27FC236}">
                <a16:creationId xmlns:a16="http://schemas.microsoft.com/office/drawing/2014/main" id="{6B8AF7DE-D97C-9F13-FF74-2D6EC11DC7F2}"/>
              </a:ext>
            </a:extLst>
          </p:cNvPr>
          <p:cNvCxnSpPr/>
          <p:nvPr/>
        </p:nvCxnSpPr>
        <p:spPr>
          <a:xfrm>
            <a:off x="375090" y="2592223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ector recto 458">
            <a:extLst>
              <a:ext uri="{FF2B5EF4-FFF2-40B4-BE49-F238E27FC236}">
                <a16:creationId xmlns:a16="http://schemas.microsoft.com/office/drawing/2014/main" id="{FD4B85D9-B1F5-F274-3D03-9FA44A7DF1BB}"/>
              </a:ext>
            </a:extLst>
          </p:cNvPr>
          <p:cNvCxnSpPr/>
          <p:nvPr/>
        </p:nvCxnSpPr>
        <p:spPr>
          <a:xfrm>
            <a:off x="3389740" y="224430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ector recto 459">
            <a:extLst>
              <a:ext uri="{FF2B5EF4-FFF2-40B4-BE49-F238E27FC236}">
                <a16:creationId xmlns:a16="http://schemas.microsoft.com/office/drawing/2014/main" id="{65F2DFE5-40DC-5556-83D0-3B3AC643A4EA}"/>
              </a:ext>
            </a:extLst>
          </p:cNvPr>
          <p:cNvCxnSpPr/>
          <p:nvPr/>
        </p:nvCxnSpPr>
        <p:spPr>
          <a:xfrm>
            <a:off x="4607779" y="226246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460">
            <a:extLst>
              <a:ext uri="{FF2B5EF4-FFF2-40B4-BE49-F238E27FC236}">
                <a16:creationId xmlns:a16="http://schemas.microsoft.com/office/drawing/2014/main" id="{13017606-CBC8-9C60-8C61-2B347A4DD30B}"/>
              </a:ext>
            </a:extLst>
          </p:cNvPr>
          <p:cNvCxnSpPr/>
          <p:nvPr/>
        </p:nvCxnSpPr>
        <p:spPr>
          <a:xfrm>
            <a:off x="2042821" y="223956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Conector recto 462">
            <a:extLst>
              <a:ext uri="{FF2B5EF4-FFF2-40B4-BE49-F238E27FC236}">
                <a16:creationId xmlns:a16="http://schemas.microsoft.com/office/drawing/2014/main" id="{C6D24937-375F-576F-421E-00082194F175}"/>
              </a:ext>
            </a:extLst>
          </p:cNvPr>
          <p:cNvCxnSpPr/>
          <p:nvPr/>
        </p:nvCxnSpPr>
        <p:spPr>
          <a:xfrm>
            <a:off x="3389740" y="266662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ector recto 463">
            <a:extLst>
              <a:ext uri="{FF2B5EF4-FFF2-40B4-BE49-F238E27FC236}">
                <a16:creationId xmlns:a16="http://schemas.microsoft.com/office/drawing/2014/main" id="{27125C08-466C-3257-3BC4-711B5964BDC7}"/>
              </a:ext>
            </a:extLst>
          </p:cNvPr>
          <p:cNvCxnSpPr/>
          <p:nvPr/>
        </p:nvCxnSpPr>
        <p:spPr>
          <a:xfrm>
            <a:off x="4607779" y="268478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ector recto 468">
            <a:extLst>
              <a:ext uri="{FF2B5EF4-FFF2-40B4-BE49-F238E27FC236}">
                <a16:creationId xmlns:a16="http://schemas.microsoft.com/office/drawing/2014/main" id="{A7E98E77-35E8-5609-71FA-D394A89A31E4}"/>
              </a:ext>
            </a:extLst>
          </p:cNvPr>
          <p:cNvCxnSpPr/>
          <p:nvPr/>
        </p:nvCxnSpPr>
        <p:spPr>
          <a:xfrm>
            <a:off x="2042821" y="266188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7" name="CuadroTexto 476">
            <a:extLst>
              <a:ext uri="{FF2B5EF4-FFF2-40B4-BE49-F238E27FC236}">
                <a16:creationId xmlns:a16="http://schemas.microsoft.com/office/drawing/2014/main" id="{02B78AE5-AD00-A4D8-22B2-8B524A47A5A6}"/>
              </a:ext>
            </a:extLst>
          </p:cNvPr>
          <p:cNvSpPr txBox="1"/>
          <p:nvPr/>
        </p:nvSpPr>
        <p:spPr>
          <a:xfrm>
            <a:off x="5349511" y="1878303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8" name="CuadroTexto 477">
            <a:extLst>
              <a:ext uri="{FF2B5EF4-FFF2-40B4-BE49-F238E27FC236}">
                <a16:creationId xmlns:a16="http://schemas.microsoft.com/office/drawing/2014/main" id="{6E69AA41-1D40-30E6-5967-BF7B2DA7C787}"/>
              </a:ext>
            </a:extLst>
          </p:cNvPr>
          <p:cNvSpPr txBox="1"/>
          <p:nvPr/>
        </p:nvSpPr>
        <p:spPr>
          <a:xfrm>
            <a:off x="5359204" y="2339198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9" name="CuadroTexto 478">
            <a:extLst>
              <a:ext uri="{FF2B5EF4-FFF2-40B4-BE49-F238E27FC236}">
                <a16:creationId xmlns:a16="http://schemas.microsoft.com/office/drawing/2014/main" id="{5258E0FF-CB94-9760-4CD2-EF41B1E348B3}"/>
              </a:ext>
            </a:extLst>
          </p:cNvPr>
          <p:cNvSpPr txBox="1"/>
          <p:nvPr/>
        </p:nvSpPr>
        <p:spPr>
          <a:xfrm>
            <a:off x="5343139" y="2802419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2" name="CuadroTexto 481">
            <a:extLst>
              <a:ext uri="{FF2B5EF4-FFF2-40B4-BE49-F238E27FC236}">
                <a16:creationId xmlns:a16="http://schemas.microsoft.com/office/drawing/2014/main" id="{17DC0A81-EE1B-BE95-9F97-DFD3B9D27C28}"/>
              </a:ext>
            </a:extLst>
          </p:cNvPr>
          <p:cNvSpPr txBox="1"/>
          <p:nvPr/>
        </p:nvSpPr>
        <p:spPr>
          <a:xfrm>
            <a:off x="3734384" y="268572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Rectángulo redondeado 346">
            <a:extLst>
              <a:ext uri="{FF2B5EF4-FFF2-40B4-BE49-F238E27FC236}">
                <a16:creationId xmlns:a16="http://schemas.microsoft.com/office/drawing/2014/main" id="{A01C1463-6A4F-4F66-C988-095D65739775}"/>
              </a:ext>
            </a:extLst>
          </p:cNvPr>
          <p:cNvSpPr/>
          <p:nvPr/>
        </p:nvSpPr>
        <p:spPr>
          <a:xfrm>
            <a:off x="220756" y="1376617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DF9C686-5295-508E-906D-97F42FA00D6B}"/>
              </a:ext>
            </a:extLst>
          </p:cNvPr>
          <p:cNvSpPr txBox="1"/>
          <p:nvPr/>
        </p:nvSpPr>
        <p:spPr>
          <a:xfrm>
            <a:off x="2941996" y="1352922"/>
            <a:ext cx="1431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Servicios Funerarios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8D6AF7C-77D3-AB12-6907-ED5B40D864C4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896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170" name="Rectángulo redondeado 169"/>
          <p:cNvSpPr/>
          <p:nvPr/>
        </p:nvSpPr>
        <p:spPr>
          <a:xfrm>
            <a:off x="268941" y="520425"/>
            <a:ext cx="2722850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JARDINES DE LA LUZ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  <a:p>
            <a:pPr algn="ctr"/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908" name="CuadroTexto 907"/>
          <p:cNvSpPr txBox="1"/>
          <p:nvPr/>
        </p:nvSpPr>
        <p:spPr>
          <a:xfrm>
            <a:off x="2888182" y="1632149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106" name="Rectángulo redondeado 105"/>
          <p:cNvSpPr/>
          <p:nvPr/>
        </p:nvSpPr>
        <p:spPr>
          <a:xfrm>
            <a:off x="287228" y="1724999"/>
            <a:ext cx="6416488" cy="10443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CuadroTexto 106"/>
          <p:cNvSpPr txBox="1"/>
          <p:nvPr/>
        </p:nvSpPr>
        <p:spPr>
          <a:xfrm rot="16200000">
            <a:off x="177300" y="2103059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08" name="Conector recto 107"/>
          <p:cNvCxnSpPr/>
          <p:nvPr/>
        </p:nvCxnSpPr>
        <p:spPr>
          <a:xfrm>
            <a:off x="829170" y="1720758"/>
            <a:ext cx="0" cy="104433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cto 108"/>
          <p:cNvCxnSpPr/>
          <p:nvPr/>
        </p:nvCxnSpPr>
        <p:spPr>
          <a:xfrm>
            <a:off x="967193" y="204780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/>
          <p:cNvCxnSpPr/>
          <p:nvPr/>
        </p:nvCxnSpPr>
        <p:spPr>
          <a:xfrm>
            <a:off x="2097825" y="17763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cto 110"/>
          <p:cNvCxnSpPr/>
          <p:nvPr/>
        </p:nvCxnSpPr>
        <p:spPr>
          <a:xfrm>
            <a:off x="3495472" y="178114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111"/>
          <p:cNvCxnSpPr/>
          <p:nvPr/>
        </p:nvCxnSpPr>
        <p:spPr>
          <a:xfrm>
            <a:off x="4639139" y="177064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CuadroTexto 112"/>
          <p:cNvSpPr txBox="1"/>
          <p:nvPr/>
        </p:nvSpPr>
        <p:spPr>
          <a:xfrm>
            <a:off x="946687" y="1763463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4" name="CuadroTexto 113"/>
          <p:cNvSpPr txBox="1"/>
          <p:nvPr/>
        </p:nvSpPr>
        <p:spPr>
          <a:xfrm>
            <a:off x="2489436" y="174207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5" name="CuadroTexto 114"/>
          <p:cNvSpPr txBox="1"/>
          <p:nvPr/>
        </p:nvSpPr>
        <p:spPr>
          <a:xfrm>
            <a:off x="3805518" y="172772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6" name="CuadroTexto 115"/>
          <p:cNvSpPr txBox="1"/>
          <p:nvPr/>
        </p:nvSpPr>
        <p:spPr>
          <a:xfrm>
            <a:off x="5384710" y="174593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17" name="Conector recto 116"/>
          <p:cNvCxnSpPr/>
          <p:nvPr/>
        </p:nvCxnSpPr>
        <p:spPr>
          <a:xfrm>
            <a:off x="978007" y="238506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recto 117"/>
          <p:cNvCxnSpPr/>
          <p:nvPr/>
        </p:nvCxnSpPr>
        <p:spPr>
          <a:xfrm>
            <a:off x="2108639" y="211359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recto 118"/>
          <p:cNvCxnSpPr/>
          <p:nvPr/>
        </p:nvCxnSpPr>
        <p:spPr>
          <a:xfrm>
            <a:off x="3506286" y="211840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119"/>
          <p:cNvCxnSpPr/>
          <p:nvPr/>
        </p:nvCxnSpPr>
        <p:spPr>
          <a:xfrm>
            <a:off x="4657426" y="210553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uadroTexto 120"/>
          <p:cNvSpPr txBox="1"/>
          <p:nvPr/>
        </p:nvSpPr>
        <p:spPr>
          <a:xfrm>
            <a:off x="957501" y="210072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2" name="CuadroTexto 121"/>
          <p:cNvSpPr txBox="1"/>
          <p:nvPr/>
        </p:nvSpPr>
        <p:spPr>
          <a:xfrm>
            <a:off x="2471727" y="210028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3" name="CuadroTexto 122"/>
          <p:cNvSpPr txBox="1"/>
          <p:nvPr/>
        </p:nvSpPr>
        <p:spPr>
          <a:xfrm>
            <a:off x="3823805" y="207904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4" name="CuadroTexto 123"/>
          <p:cNvSpPr txBox="1"/>
          <p:nvPr/>
        </p:nvSpPr>
        <p:spPr>
          <a:xfrm>
            <a:off x="5395524" y="207904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25" name="Conector recto 124"/>
          <p:cNvCxnSpPr/>
          <p:nvPr/>
        </p:nvCxnSpPr>
        <p:spPr>
          <a:xfrm>
            <a:off x="2118332" y="242793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recto 125"/>
          <p:cNvCxnSpPr/>
          <p:nvPr/>
        </p:nvCxnSpPr>
        <p:spPr>
          <a:xfrm>
            <a:off x="3515979" y="24327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 recto 126"/>
          <p:cNvCxnSpPr/>
          <p:nvPr/>
        </p:nvCxnSpPr>
        <p:spPr>
          <a:xfrm>
            <a:off x="4667119" y="241987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CuadroTexto 127"/>
          <p:cNvSpPr txBox="1"/>
          <p:nvPr/>
        </p:nvSpPr>
        <p:spPr>
          <a:xfrm>
            <a:off x="967194" y="241506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9" name="CuadroTexto 128"/>
          <p:cNvSpPr txBox="1"/>
          <p:nvPr/>
        </p:nvSpPr>
        <p:spPr>
          <a:xfrm>
            <a:off x="2481420" y="241462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30" name="CuadroTexto 129"/>
          <p:cNvSpPr txBox="1"/>
          <p:nvPr/>
        </p:nvSpPr>
        <p:spPr>
          <a:xfrm>
            <a:off x="3832191" y="239339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31" name="CuadroTexto 130"/>
          <p:cNvSpPr txBox="1"/>
          <p:nvPr/>
        </p:nvSpPr>
        <p:spPr>
          <a:xfrm>
            <a:off x="5405217" y="239339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32" name="Rectángulo redondeado 131"/>
          <p:cNvSpPr/>
          <p:nvPr/>
        </p:nvSpPr>
        <p:spPr>
          <a:xfrm>
            <a:off x="287228" y="2946037"/>
            <a:ext cx="6416488" cy="10443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" name="CuadroTexto 132"/>
          <p:cNvSpPr txBox="1"/>
          <p:nvPr/>
        </p:nvSpPr>
        <p:spPr>
          <a:xfrm rot="16200000">
            <a:off x="177300" y="3324097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34" name="Conector recto 133"/>
          <p:cNvCxnSpPr/>
          <p:nvPr/>
        </p:nvCxnSpPr>
        <p:spPr>
          <a:xfrm>
            <a:off x="829170" y="2946039"/>
            <a:ext cx="0" cy="104433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 recto 134"/>
          <p:cNvCxnSpPr/>
          <p:nvPr/>
        </p:nvCxnSpPr>
        <p:spPr>
          <a:xfrm>
            <a:off x="967193" y="326884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 recto 135"/>
          <p:cNvCxnSpPr/>
          <p:nvPr/>
        </p:nvCxnSpPr>
        <p:spPr>
          <a:xfrm>
            <a:off x="2097825" y="299737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recto 136"/>
          <p:cNvCxnSpPr/>
          <p:nvPr/>
        </p:nvCxnSpPr>
        <p:spPr>
          <a:xfrm>
            <a:off x="3495472" y="300218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recto 137"/>
          <p:cNvCxnSpPr/>
          <p:nvPr/>
        </p:nvCxnSpPr>
        <p:spPr>
          <a:xfrm>
            <a:off x="4646612" y="29893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CuadroTexto 138"/>
          <p:cNvSpPr txBox="1"/>
          <p:nvPr/>
        </p:nvSpPr>
        <p:spPr>
          <a:xfrm>
            <a:off x="946687" y="2984501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0" name="CuadroTexto 139"/>
          <p:cNvSpPr txBox="1"/>
          <p:nvPr/>
        </p:nvSpPr>
        <p:spPr>
          <a:xfrm>
            <a:off x="2489436" y="298363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1" name="CuadroTexto 140"/>
          <p:cNvSpPr txBox="1"/>
          <p:nvPr/>
        </p:nvSpPr>
        <p:spPr>
          <a:xfrm>
            <a:off x="3832072" y="296050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2" name="CuadroTexto 141"/>
          <p:cNvSpPr txBox="1"/>
          <p:nvPr/>
        </p:nvSpPr>
        <p:spPr>
          <a:xfrm>
            <a:off x="5384710" y="296282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43" name="Conector recto 142"/>
          <p:cNvCxnSpPr/>
          <p:nvPr/>
        </p:nvCxnSpPr>
        <p:spPr>
          <a:xfrm>
            <a:off x="978007" y="360609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cto 143"/>
          <p:cNvCxnSpPr/>
          <p:nvPr/>
        </p:nvCxnSpPr>
        <p:spPr>
          <a:xfrm>
            <a:off x="2108639" y="333463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ector recto 144"/>
          <p:cNvCxnSpPr/>
          <p:nvPr/>
        </p:nvCxnSpPr>
        <p:spPr>
          <a:xfrm>
            <a:off x="3506286" y="333944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recto 145"/>
          <p:cNvCxnSpPr/>
          <p:nvPr/>
        </p:nvCxnSpPr>
        <p:spPr>
          <a:xfrm>
            <a:off x="4657426" y="332657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CuadroTexto 146"/>
          <p:cNvSpPr txBox="1"/>
          <p:nvPr/>
        </p:nvSpPr>
        <p:spPr>
          <a:xfrm>
            <a:off x="957501" y="3321759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8" name="CuadroTexto 147"/>
          <p:cNvSpPr txBox="1"/>
          <p:nvPr/>
        </p:nvSpPr>
        <p:spPr>
          <a:xfrm>
            <a:off x="2471728" y="332131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9" name="CuadroTexto 148"/>
          <p:cNvSpPr txBox="1"/>
          <p:nvPr/>
        </p:nvSpPr>
        <p:spPr>
          <a:xfrm>
            <a:off x="3823806" y="330008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0" name="CuadroTexto 149"/>
          <p:cNvSpPr txBox="1"/>
          <p:nvPr/>
        </p:nvSpPr>
        <p:spPr>
          <a:xfrm>
            <a:off x="5395524" y="330008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51" name="Conector recto 150"/>
          <p:cNvCxnSpPr/>
          <p:nvPr/>
        </p:nvCxnSpPr>
        <p:spPr>
          <a:xfrm>
            <a:off x="2118332" y="364897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recto 151"/>
          <p:cNvCxnSpPr/>
          <p:nvPr/>
        </p:nvCxnSpPr>
        <p:spPr>
          <a:xfrm>
            <a:off x="3515979" y="365378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recto 152"/>
          <p:cNvCxnSpPr/>
          <p:nvPr/>
        </p:nvCxnSpPr>
        <p:spPr>
          <a:xfrm>
            <a:off x="4667119" y="364091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CuadroTexto 153"/>
          <p:cNvSpPr txBox="1"/>
          <p:nvPr/>
        </p:nvSpPr>
        <p:spPr>
          <a:xfrm>
            <a:off x="967194" y="3636104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5" name="CuadroTexto 154"/>
          <p:cNvSpPr txBox="1"/>
          <p:nvPr/>
        </p:nvSpPr>
        <p:spPr>
          <a:xfrm>
            <a:off x="2481420" y="363566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6" name="CuadroTexto 155"/>
          <p:cNvSpPr txBox="1"/>
          <p:nvPr/>
        </p:nvSpPr>
        <p:spPr>
          <a:xfrm>
            <a:off x="3782700" y="361442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7" name="CuadroTexto 156"/>
          <p:cNvSpPr txBox="1"/>
          <p:nvPr/>
        </p:nvSpPr>
        <p:spPr>
          <a:xfrm>
            <a:off x="5405217" y="361442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8" name="Rectángulo redondeado 157"/>
          <p:cNvSpPr/>
          <p:nvPr/>
        </p:nvSpPr>
        <p:spPr>
          <a:xfrm>
            <a:off x="268941" y="4167075"/>
            <a:ext cx="6416488" cy="10443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4" name="CuadroTexto 163"/>
          <p:cNvSpPr txBox="1"/>
          <p:nvPr/>
        </p:nvSpPr>
        <p:spPr>
          <a:xfrm rot="16200000">
            <a:off x="159013" y="4545135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65" name="Conector recto 164"/>
          <p:cNvCxnSpPr/>
          <p:nvPr/>
        </p:nvCxnSpPr>
        <p:spPr>
          <a:xfrm>
            <a:off x="810883" y="4167077"/>
            <a:ext cx="0" cy="104433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recto 165"/>
          <p:cNvCxnSpPr/>
          <p:nvPr/>
        </p:nvCxnSpPr>
        <p:spPr>
          <a:xfrm>
            <a:off x="948906" y="448987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ector recto 166"/>
          <p:cNvCxnSpPr/>
          <p:nvPr/>
        </p:nvCxnSpPr>
        <p:spPr>
          <a:xfrm>
            <a:off x="2079538" y="421841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ector recto 167"/>
          <p:cNvCxnSpPr/>
          <p:nvPr/>
        </p:nvCxnSpPr>
        <p:spPr>
          <a:xfrm>
            <a:off x="3477185" y="422322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recto 168"/>
          <p:cNvCxnSpPr/>
          <p:nvPr/>
        </p:nvCxnSpPr>
        <p:spPr>
          <a:xfrm>
            <a:off x="4628325" y="42103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CuadroTexto 170"/>
          <p:cNvSpPr txBox="1"/>
          <p:nvPr/>
        </p:nvSpPr>
        <p:spPr>
          <a:xfrm>
            <a:off x="928400" y="4205539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2" name="CuadroTexto 171"/>
          <p:cNvSpPr txBox="1"/>
          <p:nvPr/>
        </p:nvSpPr>
        <p:spPr>
          <a:xfrm>
            <a:off x="2471148" y="420467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3" name="CuadroTexto 172"/>
          <p:cNvSpPr txBox="1"/>
          <p:nvPr/>
        </p:nvSpPr>
        <p:spPr>
          <a:xfrm>
            <a:off x="3841127" y="419034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4" name="CuadroTexto 173"/>
          <p:cNvSpPr txBox="1"/>
          <p:nvPr/>
        </p:nvSpPr>
        <p:spPr>
          <a:xfrm>
            <a:off x="5366423" y="418386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75" name="Conector recto 174"/>
          <p:cNvCxnSpPr/>
          <p:nvPr/>
        </p:nvCxnSpPr>
        <p:spPr>
          <a:xfrm>
            <a:off x="959720" y="482713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ector recto 175"/>
          <p:cNvCxnSpPr/>
          <p:nvPr/>
        </p:nvCxnSpPr>
        <p:spPr>
          <a:xfrm>
            <a:off x="2090352" y="45556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ector recto 176"/>
          <p:cNvCxnSpPr/>
          <p:nvPr/>
        </p:nvCxnSpPr>
        <p:spPr>
          <a:xfrm>
            <a:off x="3487999" y="45604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ector recto 177"/>
          <p:cNvCxnSpPr/>
          <p:nvPr/>
        </p:nvCxnSpPr>
        <p:spPr>
          <a:xfrm>
            <a:off x="4639139" y="454760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CuadroTexto 178"/>
          <p:cNvSpPr txBox="1"/>
          <p:nvPr/>
        </p:nvSpPr>
        <p:spPr>
          <a:xfrm>
            <a:off x="939214" y="4542797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0" name="CuadroTexto 179"/>
          <p:cNvSpPr txBox="1"/>
          <p:nvPr/>
        </p:nvSpPr>
        <p:spPr>
          <a:xfrm>
            <a:off x="2453441" y="454235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1" name="CuadroTexto 180"/>
          <p:cNvSpPr txBox="1"/>
          <p:nvPr/>
        </p:nvSpPr>
        <p:spPr>
          <a:xfrm>
            <a:off x="3805518" y="452112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2" name="CuadroTexto 181"/>
          <p:cNvSpPr txBox="1"/>
          <p:nvPr/>
        </p:nvSpPr>
        <p:spPr>
          <a:xfrm>
            <a:off x="5377237" y="452112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83" name="Conector recto 182"/>
          <p:cNvCxnSpPr/>
          <p:nvPr/>
        </p:nvCxnSpPr>
        <p:spPr>
          <a:xfrm>
            <a:off x="2100045" y="48700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ector recto 183"/>
          <p:cNvCxnSpPr/>
          <p:nvPr/>
        </p:nvCxnSpPr>
        <p:spPr>
          <a:xfrm>
            <a:off x="3497692" y="48748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ector recto 184"/>
          <p:cNvCxnSpPr/>
          <p:nvPr/>
        </p:nvCxnSpPr>
        <p:spPr>
          <a:xfrm>
            <a:off x="4648832" y="486195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CuadroTexto 185"/>
          <p:cNvSpPr txBox="1"/>
          <p:nvPr/>
        </p:nvSpPr>
        <p:spPr>
          <a:xfrm>
            <a:off x="948907" y="4857142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7" name="CuadroTexto 186"/>
          <p:cNvSpPr txBox="1"/>
          <p:nvPr/>
        </p:nvSpPr>
        <p:spPr>
          <a:xfrm>
            <a:off x="2463134" y="485670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8" name="CuadroTexto 187"/>
          <p:cNvSpPr txBox="1"/>
          <p:nvPr/>
        </p:nvSpPr>
        <p:spPr>
          <a:xfrm>
            <a:off x="3833915" y="483546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9" name="CuadroTexto 188"/>
          <p:cNvSpPr txBox="1"/>
          <p:nvPr/>
        </p:nvSpPr>
        <p:spPr>
          <a:xfrm>
            <a:off x="5386930" y="483546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0" name="Rectángulo redondeado 189"/>
          <p:cNvSpPr/>
          <p:nvPr/>
        </p:nvSpPr>
        <p:spPr>
          <a:xfrm>
            <a:off x="268941" y="5388113"/>
            <a:ext cx="6416488" cy="10443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CuadroTexto 190"/>
          <p:cNvSpPr txBox="1"/>
          <p:nvPr/>
        </p:nvSpPr>
        <p:spPr>
          <a:xfrm rot="16200000">
            <a:off x="159013" y="5766173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92" name="Conector recto 191"/>
          <p:cNvCxnSpPr/>
          <p:nvPr/>
        </p:nvCxnSpPr>
        <p:spPr>
          <a:xfrm>
            <a:off x="810883" y="5388115"/>
            <a:ext cx="0" cy="104433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ector recto 192"/>
          <p:cNvCxnSpPr/>
          <p:nvPr/>
        </p:nvCxnSpPr>
        <p:spPr>
          <a:xfrm>
            <a:off x="948906" y="57109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ector recto 193"/>
          <p:cNvCxnSpPr/>
          <p:nvPr/>
        </p:nvCxnSpPr>
        <p:spPr>
          <a:xfrm>
            <a:off x="2079538" y="543944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ector recto 194"/>
          <p:cNvCxnSpPr/>
          <p:nvPr/>
        </p:nvCxnSpPr>
        <p:spPr>
          <a:xfrm>
            <a:off x="3477185" y="544426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ector recto 195"/>
          <p:cNvCxnSpPr/>
          <p:nvPr/>
        </p:nvCxnSpPr>
        <p:spPr>
          <a:xfrm>
            <a:off x="4628325" y="543138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CuadroTexto 196"/>
          <p:cNvSpPr txBox="1"/>
          <p:nvPr/>
        </p:nvSpPr>
        <p:spPr>
          <a:xfrm>
            <a:off x="928400" y="5426577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8" name="CuadroTexto 197"/>
          <p:cNvSpPr txBox="1"/>
          <p:nvPr/>
        </p:nvSpPr>
        <p:spPr>
          <a:xfrm>
            <a:off x="2471148" y="542571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9" name="CuadroTexto 198"/>
          <p:cNvSpPr txBox="1"/>
          <p:nvPr/>
        </p:nvSpPr>
        <p:spPr>
          <a:xfrm>
            <a:off x="3813785" y="540257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0" name="CuadroTexto 199"/>
          <p:cNvSpPr txBox="1"/>
          <p:nvPr/>
        </p:nvSpPr>
        <p:spPr>
          <a:xfrm>
            <a:off x="5366423" y="540490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01" name="Conector recto 200"/>
          <p:cNvCxnSpPr/>
          <p:nvPr/>
        </p:nvCxnSpPr>
        <p:spPr>
          <a:xfrm>
            <a:off x="959720" y="604817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ector recto 201"/>
          <p:cNvCxnSpPr/>
          <p:nvPr/>
        </p:nvCxnSpPr>
        <p:spPr>
          <a:xfrm>
            <a:off x="2090352" y="577670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 recto 202"/>
          <p:cNvCxnSpPr/>
          <p:nvPr/>
        </p:nvCxnSpPr>
        <p:spPr>
          <a:xfrm>
            <a:off x="3487999" y="578152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ector recto 203"/>
          <p:cNvCxnSpPr/>
          <p:nvPr/>
        </p:nvCxnSpPr>
        <p:spPr>
          <a:xfrm>
            <a:off x="4639139" y="576864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CuadroTexto 204"/>
          <p:cNvSpPr txBox="1"/>
          <p:nvPr/>
        </p:nvSpPr>
        <p:spPr>
          <a:xfrm>
            <a:off x="939214" y="5763835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6" name="CuadroTexto 205"/>
          <p:cNvSpPr txBox="1"/>
          <p:nvPr/>
        </p:nvSpPr>
        <p:spPr>
          <a:xfrm>
            <a:off x="2453441" y="576339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7" name="CuadroTexto 206"/>
          <p:cNvSpPr txBox="1"/>
          <p:nvPr/>
        </p:nvSpPr>
        <p:spPr>
          <a:xfrm>
            <a:off x="3805518" y="574215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8" name="CuadroTexto 207"/>
          <p:cNvSpPr txBox="1"/>
          <p:nvPr/>
        </p:nvSpPr>
        <p:spPr>
          <a:xfrm>
            <a:off x="5377237" y="574215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09" name="Conector recto 208"/>
          <p:cNvCxnSpPr/>
          <p:nvPr/>
        </p:nvCxnSpPr>
        <p:spPr>
          <a:xfrm>
            <a:off x="2100045" y="60910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ector recto 209"/>
          <p:cNvCxnSpPr/>
          <p:nvPr/>
        </p:nvCxnSpPr>
        <p:spPr>
          <a:xfrm>
            <a:off x="3497692" y="60958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ector recto 210"/>
          <p:cNvCxnSpPr/>
          <p:nvPr/>
        </p:nvCxnSpPr>
        <p:spPr>
          <a:xfrm>
            <a:off x="4648832" y="608299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CuadroTexto 211"/>
          <p:cNvSpPr txBox="1"/>
          <p:nvPr/>
        </p:nvSpPr>
        <p:spPr>
          <a:xfrm>
            <a:off x="948907" y="607818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3" name="CuadroTexto 212"/>
          <p:cNvSpPr txBox="1"/>
          <p:nvPr/>
        </p:nvSpPr>
        <p:spPr>
          <a:xfrm>
            <a:off x="2463134" y="607774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4" name="CuadroTexto 213"/>
          <p:cNvSpPr txBox="1"/>
          <p:nvPr/>
        </p:nvSpPr>
        <p:spPr>
          <a:xfrm>
            <a:off x="3764414" y="605650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5" name="CuadroTexto 214"/>
          <p:cNvSpPr txBox="1"/>
          <p:nvPr/>
        </p:nvSpPr>
        <p:spPr>
          <a:xfrm>
            <a:off x="5386930" y="605650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Rectángulo redondeado 346">
            <a:extLst>
              <a:ext uri="{FF2B5EF4-FFF2-40B4-BE49-F238E27FC236}">
                <a16:creationId xmlns:a16="http://schemas.microsoft.com/office/drawing/2014/main" id="{A1C95783-6B69-C43C-B1EA-9D2257C00CF1}"/>
              </a:ext>
            </a:extLst>
          </p:cNvPr>
          <p:cNvSpPr/>
          <p:nvPr/>
        </p:nvSpPr>
        <p:spPr>
          <a:xfrm>
            <a:off x="220756" y="1411245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01CCF66-5BE1-0C8B-B513-5166C2C587CF}"/>
              </a:ext>
            </a:extLst>
          </p:cNvPr>
          <p:cNvSpPr txBox="1"/>
          <p:nvPr/>
        </p:nvSpPr>
        <p:spPr>
          <a:xfrm>
            <a:off x="2941996" y="1387550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39EC2FF-6B62-B0CB-6115-DE5DB8DA6CC4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760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SAN ANTONIO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63083" y="1436738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2908339" y="1409475"/>
            <a:ext cx="986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Mausoleos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05" name="Rectángulo redondeado 404"/>
          <p:cNvSpPr/>
          <p:nvPr/>
        </p:nvSpPr>
        <p:spPr>
          <a:xfrm>
            <a:off x="263083" y="1748602"/>
            <a:ext cx="6391783" cy="1643545"/>
          </a:xfrm>
          <a:prstGeom prst="roundRect">
            <a:avLst>
              <a:gd name="adj" fmla="val 5541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6" name="Conector recto 405"/>
          <p:cNvCxnSpPr/>
          <p:nvPr/>
        </p:nvCxnSpPr>
        <p:spPr>
          <a:xfrm>
            <a:off x="367421" y="2158454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ector recto 406"/>
          <p:cNvCxnSpPr/>
          <p:nvPr/>
        </p:nvCxnSpPr>
        <p:spPr>
          <a:xfrm>
            <a:off x="3410218" y="18490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Conector recto 407"/>
          <p:cNvCxnSpPr/>
          <p:nvPr/>
        </p:nvCxnSpPr>
        <p:spPr>
          <a:xfrm>
            <a:off x="4625401" y="184429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CuadroTexto 408"/>
          <p:cNvSpPr txBox="1"/>
          <p:nvPr/>
        </p:nvSpPr>
        <p:spPr>
          <a:xfrm>
            <a:off x="394778" y="1741674"/>
            <a:ext cx="110479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Horizontal A (1)*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0" name="CuadroTexto 409"/>
          <p:cNvSpPr txBox="1"/>
          <p:nvPr/>
        </p:nvSpPr>
        <p:spPr>
          <a:xfrm>
            <a:off x="2324100" y="1837923"/>
            <a:ext cx="7184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1" name="CuadroTexto 410"/>
          <p:cNvSpPr txBox="1"/>
          <p:nvPr/>
        </p:nvSpPr>
        <p:spPr>
          <a:xfrm>
            <a:off x="3678178" y="1837190"/>
            <a:ext cx="7184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13" name="Conector recto 412"/>
          <p:cNvCxnSpPr/>
          <p:nvPr/>
        </p:nvCxnSpPr>
        <p:spPr>
          <a:xfrm>
            <a:off x="2063299" y="184429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3" name="CuadroTexto 442"/>
          <p:cNvSpPr txBox="1"/>
          <p:nvPr/>
        </p:nvSpPr>
        <p:spPr>
          <a:xfrm>
            <a:off x="396210" y="2149539"/>
            <a:ext cx="109998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Horizontal B (1)*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4" name="CuadroTexto 443"/>
          <p:cNvSpPr txBox="1"/>
          <p:nvPr/>
        </p:nvSpPr>
        <p:spPr>
          <a:xfrm>
            <a:off x="2315549" y="2219482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121, 000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5" name="CuadroTexto 444"/>
          <p:cNvSpPr txBox="1"/>
          <p:nvPr/>
        </p:nvSpPr>
        <p:spPr>
          <a:xfrm>
            <a:off x="3671390" y="2197713"/>
            <a:ext cx="7264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1" name="CuadroTexto 450"/>
          <p:cNvSpPr txBox="1"/>
          <p:nvPr/>
        </p:nvSpPr>
        <p:spPr>
          <a:xfrm>
            <a:off x="399221" y="2556084"/>
            <a:ext cx="114165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Horizontal M (2)*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2" name="CuadroTexto 451"/>
          <p:cNvSpPr txBox="1"/>
          <p:nvPr/>
        </p:nvSpPr>
        <p:spPr>
          <a:xfrm>
            <a:off x="2307207" y="2634793"/>
            <a:ext cx="72487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150, 100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/>
          <p:cNvSpPr txBox="1"/>
          <p:nvPr/>
        </p:nvSpPr>
        <p:spPr>
          <a:xfrm>
            <a:off x="3695792" y="2616008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135,100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/>
          <p:cNvSpPr txBox="1"/>
          <p:nvPr/>
        </p:nvSpPr>
        <p:spPr>
          <a:xfrm>
            <a:off x="397863" y="2945641"/>
            <a:ext cx="84991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Vertical (3)*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9" name="CuadroTexto 458"/>
          <p:cNvSpPr txBox="1"/>
          <p:nvPr/>
        </p:nvSpPr>
        <p:spPr>
          <a:xfrm>
            <a:off x="2305879" y="3026432"/>
            <a:ext cx="7473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216, 500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0" name="CuadroTexto 459"/>
          <p:cNvSpPr txBox="1"/>
          <p:nvPr/>
        </p:nvSpPr>
        <p:spPr>
          <a:xfrm>
            <a:off x="3702352" y="2992946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7" name="Rectángulo redondeado 546"/>
          <p:cNvSpPr/>
          <p:nvPr/>
        </p:nvSpPr>
        <p:spPr>
          <a:xfrm>
            <a:off x="257066" y="3485599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5" name="CuadroTexto 564"/>
          <p:cNvSpPr txBox="1"/>
          <p:nvPr/>
        </p:nvSpPr>
        <p:spPr>
          <a:xfrm>
            <a:off x="3113930" y="3461949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73" name="CuadroTexto 572"/>
          <p:cNvSpPr txBox="1"/>
          <p:nvPr/>
        </p:nvSpPr>
        <p:spPr>
          <a:xfrm>
            <a:off x="979257" y="3824403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4" name="CuadroTexto 573"/>
          <p:cNvSpPr txBox="1"/>
          <p:nvPr/>
        </p:nvSpPr>
        <p:spPr>
          <a:xfrm>
            <a:off x="2375032" y="3796621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5" name="CuadroTexto 574"/>
          <p:cNvSpPr txBox="1"/>
          <p:nvPr/>
        </p:nvSpPr>
        <p:spPr>
          <a:xfrm>
            <a:off x="5377089" y="3818306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0" name="CuadroTexto 579"/>
          <p:cNvSpPr txBox="1"/>
          <p:nvPr/>
        </p:nvSpPr>
        <p:spPr>
          <a:xfrm>
            <a:off x="961357" y="4068921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1" name="CuadroTexto 580"/>
          <p:cNvSpPr txBox="1"/>
          <p:nvPr/>
        </p:nvSpPr>
        <p:spPr>
          <a:xfrm>
            <a:off x="2362376" y="4049444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2" name="CuadroTexto 581"/>
          <p:cNvSpPr txBox="1"/>
          <p:nvPr/>
        </p:nvSpPr>
        <p:spPr>
          <a:xfrm>
            <a:off x="3695090" y="4064639"/>
            <a:ext cx="6286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8" name="CuadroTexto 587"/>
          <p:cNvSpPr txBox="1"/>
          <p:nvPr/>
        </p:nvSpPr>
        <p:spPr>
          <a:xfrm>
            <a:off x="978028" y="4330179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589" name="CuadroTexto 588"/>
          <p:cNvSpPr txBox="1"/>
          <p:nvPr/>
        </p:nvSpPr>
        <p:spPr>
          <a:xfrm>
            <a:off x="2375590" y="4305448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0" name="CuadroTexto 589"/>
          <p:cNvSpPr txBox="1"/>
          <p:nvPr/>
        </p:nvSpPr>
        <p:spPr>
          <a:xfrm>
            <a:off x="3689486" y="4340833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6" name="CuadroTexto 595"/>
          <p:cNvSpPr txBox="1"/>
          <p:nvPr/>
        </p:nvSpPr>
        <p:spPr>
          <a:xfrm>
            <a:off x="982432" y="4598653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7" name="CuadroTexto 596"/>
          <p:cNvSpPr txBox="1"/>
          <p:nvPr/>
        </p:nvSpPr>
        <p:spPr>
          <a:xfrm>
            <a:off x="2356900" y="457263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8" name="CuadroTexto 597"/>
          <p:cNvSpPr txBox="1"/>
          <p:nvPr/>
        </p:nvSpPr>
        <p:spPr>
          <a:xfrm>
            <a:off x="3702352" y="457263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6" name="CuadroTexto 605"/>
          <p:cNvSpPr txBox="1"/>
          <p:nvPr/>
        </p:nvSpPr>
        <p:spPr>
          <a:xfrm>
            <a:off x="992350" y="4851348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7" name="CuadroTexto 606"/>
          <p:cNvSpPr txBox="1"/>
          <p:nvPr/>
        </p:nvSpPr>
        <p:spPr>
          <a:xfrm>
            <a:off x="2350343" y="4824875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8" name="CuadroTexto 607"/>
          <p:cNvSpPr txBox="1"/>
          <p:nvPr/>
        </p:nvSpPr>
        <p:spPr>
          <a:xfrm>
            <a:off x="3685837" y="4826316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3" name="CuadroTexto 612"/>
          <p:cNvSpPr txBox="1"/>
          <p:nvPr/>
        </p:nvSpPr>
        <p:spPr>
          <a:xfrm>
            <a:off x="984876" y="5092957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4" name="CuadroTexto 613"/>
          <p:cNvSpPr txBox="1"/>
          <p:nvPr/>
        </p:nvSpPr>
        <p:spPr>
          <a:xfrm>
            <a:off x="2350242" y="506477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5" name="CuadroTexto 614"/>
          <p:cNvSpPr txBox="1"/>
          <p:nvPr/>
        </p:nvSpPr>
        <p:spPr>
          <a:xfrm>
            <a:off x="3693166" y="5078414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7" name="CuadroTexto 616"/>
          <p:cNvSpPr txBox="1"/>
          <p:nvPr/>
        </p:nvSpPr>
        <p:spPr>
          <a:xfrm>
            <a:off x="3699674" y="3827334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4" name="CuadroTexto 623"/>
          <p:cNvSpPr txBox="1"/>
          <p:nvPr/>
        </p:nvSpPr>
        <p:spPr>
          <a:xfrm>
            <a:off x="5364082" y="184351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5" name="CuadroTexto 624"/>
          <p:cNvSpPr txBox="1"/>
          <p:nvPr/>
        </p:nvSpPr>
        <p:spPr>
          <a:xfrm>
            <a:off x="5373755" y="225056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6" name="CuadroTexto 625"/>
          <p:cNvSpPr txBox="1"/>
          <p:nvPr/>
        </p:nvSpPr>
        <p:spPr>
          <a:xfrm>
            <a:off x="5364674" y="264417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27" name="Conector recto 626"/>
          <p:cNvCxnSpPr/>
          <p:nvPr/>
        </p:nvCxnSpPr>
        <p:spPr>
          <a:xfrm>
            <a:off x="392712" y="2559225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Conector recto 627"/>
          <p:cNvCxnSpPr/>
          <p:nvPr/>
        </p:nvCxnSpPr>
        <p:spPr>
          <a:xfrm>
            <a:off x="3407362" y="221130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Conector recto 628"/>
          <p:cNvCxnSpPr/>
          <p:nvPr/>
        </p:nvCxnSpPr>
        <p:spPr>
          <a:xfrm>
            <a:off x="4625401" y="22294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Conector recto 629"/>
          <p:cNvCxnSpPr/>
          <p:nvPr/>
        </p:nvCxnSpPr>
        <p:spPr>
          <a:xfrm>
            <a:off x="2060443" y="220656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Conector recto 630"/>
          <p:cNvCxnSpPr/>
          <p:nvPr/>
        </p:nvCxnSpPr>
        <p:spPr>
          <a:xfrm>
            <a:off x="408995" y="2970540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Conector recto 631"/>
          <p:cNvCxnSpPr/>
          <p:nvPr/>
        </p:nvCxnSpPr>
        <p:spPr>
          <a:xfrm>
            <a:off x="3407362" y="263362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ector recto 632"/>
          <p:cNvCxnSpPr/>
          <p:nvPr/>
        </p:nvCxnSpPr>
        <p:spPr>
          <a:xfrm>
            <a:off x="4625401" y="26517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ector recto 633"/>
          <p:cNvCxnSpPr/>
          <p:nvPr/>
        </p:nvCxnSpPr>
        <p:spPr>
          <a:xfrm>
            <a:off x="2060443" y="262888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" name="CuadroTexto 634"/>
          <p:cNvSpPr txBox="1"/>
          <p:nvPr/>
        </p:nvSpPr>
        <p:spPr>
          <a:xfrm>
            <a:off x="5356164" y="302538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36" name="Conector recto 635"/>
          <p:cNvCxnSpPr/>
          <p:nvPr/>
        </p:nvCxnSpPr>
        <p:spPr>
          <a:xfrm>
            <a:off x="3411003" y="304881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ector recto 636"/>
          <p:cNvCxnSpPr/>
          <p:nvPr/>
        </p:nvCxnSpPr>
        <p:spPr>
          <a:xfrm>
            <a:off x="4629042" y="306697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ector recto 637"/>
          <p:cNvCxnSpPr/>
          <p:nvPr/>
        </p:nvCxnSpPr>
        <p:spPr>
          <a:xfrm>
            <a:off x="2064084" y="30440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9" name="Rectángulo redondeado 638"/>
          <p:cNvSpPr/>
          <p:nvPr/>
        </p:nvSpPr>
        <p:spPr>
          <a:xfrm>
            <a:off x="267851" y="3811711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0" name="CuadroTexto 639"/>
          <p:cNvSpPr txBox="1"/>
          <p:nvPr/>
        </p:nvSpPr>
        <p:spPr>
          <a:xfrm rot="16200000">
            <a:off x="-115329" y="4393686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41" name="Conector recto 640"/>
          <p:cNvCxnSpPr/>
          <p:nvPr/>
        </p:nvCxnSpPr>
        <p:spPr>
          <a:xfrm>
            <a:off x="791507" y="3807339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ector recto 641"/>
          <p:cNvCxnSpPr/>
          <p:nvPr/>
        </p:nvCxnSpPr>
        <p:spPr>
          <a:xfrm>
            <a:off x="929530" y="405531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Conector recto 642"/>
          <p:cNvCxnSpPr/>
          <p:nvPr/>
        </p:nvCxnSpPr>
        <p:spPr>
          <a:xfrm>
            <a:off x="2060162" y="38630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Conector recto 643"/>
          <p:cNvCxnSpPr/>
          <p:nvPr/>
        </p:nvCxnSpPr>
        <p:spPr>
          <a:xfrm>
            <a:off x="3458162" y="38630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Conector recto 644"/>
          <p:cNvCxnSpPr/>
          <p:nvPr/>
        </p:nvCxnSpPr>
        <p:spPr>
          <a:xfrm>
            <a:off x="4627065" y="38630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Conector recto 645"/>
          <p:cNvCxnSpPr/>
          <p:nvPr/>
        </p:nvCxnSpPr>
        <p:spPr>
          <a:xfrm>
            <a:off x="929530" y="431209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Conector recto 646"/>
          <p:cNvCxnSpPr/>
          <p:nvPr/>
        </p:nvCxnSpPr>
        <p:spPr>
          <a:xfrm>
            <a:off x="2060162" y="409225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Conector recto 647"/>
          <p:cNvCxnSpPr/>
          <p:nvPr/>
        </p:nvCxnSpPr>
        <p:spPr>
          <a:xfrm>
            <a:off x="3458162" y="409225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Conector recto 649"/>
          <p:cNvCxnSpPr/>
          <p:nvPr/>
        </p:nvCxnSpPr>
        <p:spPr>
          <a:xfrm>
            <a:off x="952635" y="457666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9" name="Conector recto 648"/>
          <p:cNvCxnSpPr/>
          <p:nvPr/>
        </p:nvCxnSpPr>
        <p:spPr>
          <a:xfrm>
            <a:off x="4627065" y="409225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Conector recto 650"/>
          <p:cNvCxnSpPr/>
          <p:nvPr/>
        </p:nvCxnSpPr>
        <p:spPr>
          <a:xfrm>
            <a:off x="2060162" y="43713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Conector recto 651"/>
          <p:cNvCxnSpPr/>
          <p:nvPr/>
        </p:nvCxnSpPr>
        <p:spPr>
          <a:xfrm>
            <a:off x="3458162" y="43713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Conector recto 652"/>
          <p:cNvCxnSpPr/>
          <p:nvPr/>
        </p:nvCxnSpPr>
        <p:spPr>
          <a:xfrm>
            <a:off x="4627065" y="43713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Conector recto 653"/>
          <p:cNvCxnSpPr/>
          <p:nvPr/>
        </p:nvCxnSpPr>
        <p:spPr>
          <a:xfrm>
            <a:off x="952635" y="482853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5" name="Conector recto 654"/>
          <p:cNvCxnSpPr/>
          <p:nvPr/>
        </p:nvCxnSpPr>
        <p:spPr>
          <a:xfrm>
            <a:off x="2060100" y="46366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6" name="Conector recto 655"/>
          <p:cNvCxnSpPr/>
          <p:nvPr/>
        </p:nvCxnSpPr>
        <p:spPr>
          <a:xfrm>
            <a:off x="3458100" y="46366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7" name="Conector recto 656"/>
          <p:cNvCxnSpPr/>
          <p:nvPr/>
        </p:nvCxnSpPr>
        <p:spPr>
          <a:xfrm>
            <a:off x="4627003" y="46366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Conector recto 657"/>
          <p:cNvCxnSpPr/>
          <p:nvPr/>
        </p:nvCxnSpPr>
        <p:spPr>
          <a:xfrm>
            <a:off x="943086" y="508811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9" name="Conector recto 658"/>
          <p:cNvCxnSpPr/>
          <p:nvPr/>
        </p:nvCxnSpPr>
        <p:spPr>
          <a:xfrm>
            <a:off x="2060884" y="48774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Conector recto 659"/>
          <p:cNvCxnSpPr/>
          <p:nvPr/>
        </p:nvCxnSpPr>
        <p:spPr>
          <a:xfrm>
            <a:off x="3458884" y="48774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Conector recto 660"/>
          <p:cNvCxnSpPr/>
          <p:nvPr/>
        </p:nvCxnSpPr>
        <p:spPr>
          <a:xfrm>
            <a:off x="4627787" y="48774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Conector recto 661"/>
          <p:cNvCxnSpPr/>
          <p:nvPr/>
        </p:nvCxnSpPr>
        <p:spPr>
          <a:xfrm>
            <a:off x="2071663" y="51480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Conector recto 662"/>
          <p:cNvCxnSpPr/>
          <p:nvPr/>
        </p:nvCxnSpPr>
        <p:spPr>
          <a:xfrm>
            <a:off x="3469663" y="51480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Conector recto 663"/>
          <p:cNvCxnSpPr/>
          <p:nvPr/>
        </p:nvCxnSpPr>
        <p:spPr>
          <a:xfrm>
            <a:off x="4638566" y="51480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3" name="CuadroTexto 702"/>
          <p:cNvSpPr txBox="1"/>
          <p:nvPr/>
        </p:nvSpPr>
        <p:spPr>
          <a:xfrm>
            <a:off x="5395280" y="4064639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4" name="CuadroTexto 703"/>
          <p:cNvSpPr txBox="1"/>
          <p:nvPr/>
        </p:nvSpPr>
        <p:spPr>
          <a:xfrm>
            <a:off x="5385018" y="4331994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5" name="CuadroTexto 704"/>
          <p:cNvSpPr txBox="1"/>
          <p:nvPr/>
        </p:nvSpPr>
        <p:spPr>
          <a:xfrm>
            <a:off x="5402609" y="4568118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6" name="CuadroTexto 705"/>
          <p:cNvSpPr txBox="1"/>
          <p:nvPr/>
        </p:nvSpPr>
        <p:spPr>
          <a:xfrm>
            <a:off x="5395280" y="4813654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7" name="CuadroTexto 706"/>
          <p:cNvSpPr txBox="1"/>
          <p:nvPr/>
        </p:nvSpPr>
        <p:spPr>
          <a:xfrm>
            <a:off x="5416042" y="5096669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8" name="CuadroTexto 707"/>
          <p:cNvSpPr txBox="1"/>
          <p:nvPr/>
        </p:nvSpPr>
        <p:spPr>
          <a:xfrm>
            <a:off x="964361" y="5454557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0" name="CuadroTexto 709"/>
          <p:cNvSpPr txBox="1"/>
          <p:nvPr/>
        </p:nvSpPr>
        <p:spPr>
          <a:xfrm>
            <a:off x="5362193" y="5448460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1" name="CuadroTexto 710"/>
          <p:cNvSpPr txBox="1"/>
          <p:nvPr/>
        </p:nvSpPr>
        <p:spPr>
          <a:xfrm>
            <a:off x="946461" y="5699075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4" name="CuadroTexto 713"/>
          <p:cNvSpPr txBox="1"/>
          <p:nvPr/>
        </p:nvSpPr>
        <p:spPr>
          <a:xfrm>
            <a:off x="963132" y="5960333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717" name="CuadroTexto 716"/>
          <p:cNvSpPr txBox="1"/>
          <p:nvPr/>
        </p:nvSpPr>
        <p:spPr>
          <a:xfrm>
            <a:off x="967536" y="6228807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0" name="CuadroTexto 719"/>
          <p:cNvSpPr txBox="1"/>
          <p:nvPr/>
        </p:nvSpPr>
        <p:spPr>
          <a:xfrm>
            <a:off x="977454" y="6481502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3" name="CuadroTexto 722"/>
          <p:cNvSpPr txBox="1"/>
          <p:nvPr/>
        </p:nvSpPr>
        <p:spPr>
          <a:xfrm>
            <a:off x="969980" y="6723111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7" name="Rectángulo redondeado 726"/>
          <p:cNvSpPr/>
          <p:nvPr/>
        </p:nvSpPr>
        <p:spPr>
          <a:xfrm>
            <a:off x="252955" y="5441865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8" name="CuadroTexto 727"/>
          <p:cNvSpPr txBox="1"/>
          <p:nvPr/>
        </p:nvSpPr>
        <p:spPr>
          <a:xfrm rot="16200000">
            <a:off x="-130225" y="6023840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729" name="Conector recto 728"/>
          <p:cNvCxnSpPr/>
          <p:nvPr/>
        </p:nvCxnSpPr>
        <p:spPr>
          <a:xfrm>
            <a:off x="776611" y="5437493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0" name="Conector recto 729"/>
          <p:cNvCxnSpPr/>
          <p:nvPr/>
        </p:nvCxnSpPr>
        <p:spPr>
          <a:xfrm>
            <a:off x="914634" y="568546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1" name="Conector recto 730"/>
          <p:cNvCxnSpPr/>
          <p:nvPr/>
        </p:nvCxnSpPr>
        <p:spPr>
          <a:xfrm>
            <a:off x="2045266" y="549320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2" name="Conector recto 731"/>
          <p:cNvCxnSpPr/>
          <p:nvPr/>
        </p:nvCxnSpPr>
        <p:spPr>
          <a:xfrm>
            <a:off x="3443266" y="549320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Conector recto 732"/>
          <p:cNvCxnSpPr/>
          <p:nvPr/>
        </p:nvCxnSpPr>
        <p:spPr>
          <a:xfrm>
            <a:off x="4612169" y="549320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Conector recto 733"/>
          <p:cNvCxnSpPr/>
          <p:nvPr/>
        </p:nvCxnSpPr>
        <p:spPr>
          <a:xfrm>
            <a:off x="914634" y="594225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Conector recto 734"/>
          <p:cNvCxnSpPr/>
          <p:nvPr/>
        </p:nvCxnSpPr>
        <p:spPr>
          <a:xfrm>
            <a:off x="2045266" y="572240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Conector recto 735"/>
          <p:cNvCxnSpPr/>
          <p:nvPr/>
        </p:nvCxnSpPr>
        <p:spPr>
          <a:xfrm>
            <a:off x="3443266" y="572240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Conector recto 736"/>
          <p:cNvCxnSpPr/>
          <p:nvPr/>
        </p:nvCxnSpPr>
        <p:spPr>
          <a:xfrm>
            <a:off x="937739" y="620682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Conector recto 737"/>
          <p:cNvCxnSpPr/>
          <p:nvPr/>
        </p:nvCxnSpPr>
        <p:spPr>
          <a:xfrm>
            <a:off x="4612169" y="572240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9" name="Conector recto 738"/>
          <p:cNvCxnSpPr/>
          <p:nvPr/>
        </p:nvCxnSpPr>
        <p:spPr>
          <a:xfrm>
            <a:off x="2045266" y="60015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0" name="Conector recto 739"/>
          <p:cNvCxnSpPr/>
          <p:nvPr/>
        </p:nvCxnSpPr>
        <p:spPr>
          <a:xfrm>
            <a:off x="3443266" y="60015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Conector recto 740"/>
          <p:cNvCxnSpPr/>
          <p:nvPr/>
        </p:nvCxnSpPr>
        <p:spPr>
          <a:xfrm>
            <a:off x="4612169" y="60015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Conector recto 741"/>
          <p:cNvCxnSpPr/>
          <p:nvPr/>
        </p:nvCxnSpPr>
        <p:spPr>
          <a:xfrm>
            <a:off x="937739" y="645868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Conector recto 742"/>
          <p:cNvCxnSpPr/>
          <p:nvPr/>
        </p:nvCxnSpPr>
        <p:spPr>
          <a:xfrm>
            <a:off x="2045204" y="62667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4" name="Conector recto 743"/>
          <p:cNvCxnSpPr/>
          <p:nvPr/>
        </p:nvCxnSpPr>
        <p:spPr>
          <a:xfrm>
            <a:off x="3443204" y="62667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5" name="Conector recto 744"/>
          <p:cNvCxnSpPr/>
          <p:nvPr/>
        </p:nvCxnSpPr>
        <p:spPr>
          <a:xfrm>
            <a:off x="4612107" y="62667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6" name="Conector recto 745"/>
          <p:cNvCxnSpPr/>
          <p:nvPr/>
        </p:nvCxnSpPr>
        <p:spPr>
          <a:xfrm>
            <a:off x="928190" y="671826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7" name="Conector recto 746"/>
          <p:cNvCxnSpPr/>
          <p:nvPr/>
        </p:nvCxnSpPr>
        <p:spPr>
          <a:xfrm>
            <a:off x="2045988" y="650758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8" name="Conector recto 747"/>
          <p:cNvCxnSpPr/>
          <p:nvPr/>
        </p:nvCxnSpPr>
        <p:spPr>
          <a:xfrm>
            <a:off x="3443988" y="650758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9" name="Conector recto 748"/>
          <p:cNvCxnSpPr/>
          <p:nvPr/>
        </p:nvCxnSpPr>
        <p:spPr>
          <a:xfrm>
            <a:off x="4612891" y="650758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0" name="Conector recto 749"/>
          <p:cNvCxnSpPr/>
          <p:nvPr/>
        </p:nvCxnSpPr>
        <p:spPr>
          <a:xfrm>
            <a:off x="2056767" y="67782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1" name="Conector recto 750"/>
          <p:cNvCxnSpPr/>
          <p:nvPr/>
        </p:nvCxnSpPr>
        <p:spPr>
          <a:xfrm>
            <a:off x="3454767" y="67782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2" name="Conector recto 751"/>
          <p:cNvCxnSpPr/>
          <p:nvPr/>
        </p:nvCxnSpPr>
        <p:spPr>
          <a:xfrm>
            <a:off x="4623670" y="67782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3" name="CuadroTexto 752"/>
          <p:cNvSpPr txBox="1"/>
          <p:nvPr/>
        </p:nvSpPr>
        <p:spPr>
          <a:xfrm>
            <a:off x="5380384" y="5694793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4" name="CuadroTexto 753"/>
          <p:cNvSpPr txBox="1"/>
          <p:nvPr/>
        </p:nvSpPr>
        <p:spPr>
          <a:xfrm>
            <a:off x="5369522" y="6005194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5" name="CuadroTexto 754"/>
          <p:cNvSpPr txBox="1"/>
          <p:nvPr/>
        </p:nvSpPr>
        <p:spPr>
          <a:xfrm>
            <a:off x="5387713" y="6251527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6" name="CuadroTexto 755"/>
          <p:cNvSpPr txBox="1"/>
          <p:nvPr/>
        </p:nvSpPr>
        <p:spPr>
          <a:xfrm>
            <a:off x="5389780" y="6480430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7" name="CuadroTexto 756"/>
          <p:cNvSpPr txBox="1"/>
          <p:nvPr/>
        </p:nvSpPr>
        <p:spPr>
          <a:xfrm>
            <a:off x="5407971" y="6726763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8" name="CuadroTexto 757"/>
          <p:cNvSpPr txBox="1"/>
          <p:nvPr/>
        </p:nvSpPr>
        <p:spPr>
          <a:xfrm>
            <a:off x="964361" y="7107038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1" name="CuadroTexto 760"/>
          <p:cNvSpPr txBox="1"/>
          <p:nvPr/>
        </p:nvSpPr>
        <p:spPr>
          <a:xfrm>
            <a:off x="946461" y="7351556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4" name="CuadroTexto 763"/>
          <p:cNvSpPr txBox="1"/>
          <p:nvPr/>
        </p:nvSpPr>
        <p:spPr>
          <a:xfrm>
            <a:off x="963132" y="7612814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767" name="CuadroTexto 766"/>
          <p:cNvSpPr txBox="1"/>
          <p:nvPr/>
        </p:nvSpPr>
        <p:spPr>
          <a:xfrm>
            <a:off x="967536" y="7881288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0" name="CuadroTexto 769"/>
          <p:cNvSpPr txBox="1"/>
          <p:nvPr/>
        </p:nvSpPr>
        <p:spPr>
          <a:xfrm>
            <a:off x="977454" y="8133983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3" name="CuadroTexto 772"/>
          <p:cNvSpPr txBox="1"/>
          <p:nvPr/>
        </p:nvSpPr>
        <p:spPr>
          <a:xfrm>
            <a:off x="969980" y="8375592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7" name="Rectángulo redondeado 776"/>
          <p:cNvSpPr/>
          <p:nvPr/>
        </p:nvSpPr>
        <p:spPr>
          <a:xfrm>
            <a:off x="252955" y="7094346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8" name="CuadroTexto 777"/>
          <p:cNvSpPr txBox="1"/>
          <p:nvPr/>
        </p:nvSpPr>
        <p:spPr>
          <a:xfrm rot="16200000">
            <a:off x="-141446" y="7676321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779" name="Conector recto 778"/>
          <p:cNvCxnSpPr/>
          <p:nvPr/>
        </p:nvCxnSpPr>
        <p:spPr>
          <a:xfrm>
            <a:off x="776611" y="7089974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0" name="Conector recto 779"/>
          <p:cNvCxnSpPr/>
          <p:nvPr/>
        </p:nvCxnSpPr>
        <p:spPr>
          <a:xfrm>
            <a:off x="914634" y="733795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1" name="Conector recto 780"/>
          <p:cNvCxnSpPr/>
          <p:nvPr/>
        </p:nvCxnSpPr>
        <p:spPr>
          <a:xfrm>
            <a:off x="2045266" y="71456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2" name="Conector recto 781"/>
          <p:cNvCxnSpPr/>
          <p:nvPr/>
        </p:nvCxnSpPr>
        <p:spPr>
          <a:xfrm>
            <a:off x="3443266" y="71456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3" name="Conector recto 782"/>
          <p:cNvCxnSpPr/>
          <p:nvPr/>
        </p:nvCxnSpPr>
        <p:spPr>
          <a:xfrm>
            <a:off x="4612169" y="71456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4" name="Conector recto 783"/>
          <p:cNvCxnSpPr/>
          <p:nvPr/>
        </p:nvCxnSpPr>
        <p:spPr>
          <a:xfrm>
            <a:off x="914634" y="759473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5" name="Conector recto 784"/>
          <p:cNvCxnSpPr/>
          <p:nvPr/>
        </p:nvCxnSpPr>
        <p:spPr>
          <a:xfrm>
            <a:off x="2045266" y="7374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6" name="Conector recto 785"/>
          <p:cNvCxnSpPr/>
          <p:nvPr/>
        </p:nvCxnSpPr>
        <p:spPr>
          <a:xfrm>
            <a:off x="3443266" y="7374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7" name="Conector recto 786"/>
          <p:cNvCxnSpPr/>
          <p:nvPr/>
        </p:nvCxnSpPr>
        <p:spPr>
          <a:xfrm>
            <a:off x="937739" y="785930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8" name="Conector recto 787"/>
          <p:cNvCxnSpPr/>
          <p:nvPr/>
        </p:nvCxnSpPr>
        <p:spPr>
          <a:xfrm>
            <a:off x="4612169" y="7374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9" name="Conector recto 788"/>
          <p:cNvCxnSpPr/>
          <p:nvPr/>
        </p:nvCxnSpPr>
        <p:spPr>
          <a:xfrm>
            <a:off x="2045266" y="76539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0" name="Conector recto 789"/>
          <p:cNvCxnSpPr/>
          <p:nvPr/>
        </p:nvCxnSpPr>
        <p:spPr>
          <a:xfrm>
            <a:off x="3443266" y="76539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1" name="Conector recto 790"/>
          <p:cNvCxnSpPr/>
          <p:nvPr/>
        </p:nvCxnSpPr>
        <p:spPr>
          <a:xfrm>
            <a:off x="4612169" y="76539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2" name="Conector recto 791"/>
          <p:cNvCxnSpPr/>
          <p:nvPr/>
        </p:nvCxnSpPr>
        <p:spPr>
          <a:xfrm>
            <a:off x="937739" y="811116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3" name="Conector recto 792"/>
          <p:cNvCxnSpPr/>
          <p:nvPr/>
        </p:nvCxnSpPr>
        <p:spPr>
          <a:xfrm>
            <a:off x="2045204" y="79192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" name="Conector recto 793"/>
          <p:cNvCxnSpPr/>
          <p:nvPr/>
        </p:nvCxnSpPr>
        <p:spPr>
          <a:xfrm>
            <a:off x="3443204" y="79192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" name="Conector recto 794"/>
          <p:cNvCxnSpPr/>
          <p:nvPr/>
        </p:nvCxnSpPr>
        <p:spPr>
          <a:xfrm>
            <a:off x="4612107" y="79192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" name="Conector recto 795"/>
          <p:cNvCxnSpPr/>
          <p:nvPr/>
        </p:nvCxnSpPr>
        <p:spPr>
          <a:xfrm>
            <a:off x="928190" y="837074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7" name="Conector recto 796"/>
          <p:cNvCxnSpPr/>
          <p:nvPr/>
        </p:nvCxnSpPr>
        <p:spPr>
          <a:xfrm>
            <a:off x="2045988" y="81600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8" name="Conector recto 797"/>
          <p:cNvCxnSpPr/>
          <p:nvPr/>
        </p:nvCxnSpPr>
        <p:spPr>
          <a:xfrm>
            <a:off x="3443988" y="81600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9" name="Conector recto 798"/>
          <p:cNvCxnSpPr/>
          <p:nvPr/>
        </p:nvCxnSpPr>
        <p:spPr>
          <a:xfrm>
            <a:off x="4612891" y="81600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0" name="Conector recto 799"/>
          <p:cNvCxnSpPr/>
          <p:nvPr/>
        </p:nvCxnSpPr>
        <p:spPr>
          <a:xfrm>
            <a:off x="2056767" y="843072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1" name="Conector recto 800"/>
          <p:cNvCxnSpPr/>
          <p:nvPr/>
        </p:nvCxnSpPr>
        <p:spPr>
          <a:xfrm>
            <a:off x="3454767" y="843072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2" name="Conector recto 801"/>
          <p:cNvCxnSpPr/>
          <p:nvPr/>
        </p:nvCxnSpPr>
        <p:spPr>
          <a:xfrm>
            <a:off x="4623670" y="843072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7" name="CuadroTexto 806"/>
          <p:cNvSpPr txBox="1"/>
          <p:nvPr/>
        </p:nvSpPr>
        <p:spPr>
          <a:xfrm>
            <a:off x="5445204" y="8373564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08" name="CuadroTexto 807"/>
          <p:cNvSpPr txBox="1"/>
          <p:nvPr/>
        </p:nvSpPr>
        <p:spPr>
          <a:xfrm>
            <a:off x="2333937" y="5447577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09" name="CuadroTexto 808"/>
          <p:cNvSpPr txBox="1"/>
          <p:nvPr/>
        </p:nvSpPr>
        <p:spPr>
          <a:xfrm>
            <a:off x="2315549" y="5670958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0" name="CuadroTexto 809"/>
          <p:cNvSpPr txBox="1"/>
          <p:nvPr/>
        </p:nvSpPr>
        <p:spPr>
          <a:xfrm>
            <a:off x="3674415" y="5692604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1" name="CuadroTexto 810"/>
          <p:cNvSpPr txBox="1"/>
          <p:nvPr/>
        </p:nvSpPr>
        <p:spPr>
          <a:xfrm>
            <a:off x="2296867" y="5949046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2" name="CuadroTexto 811"/>
          <p:cNvSpPr txBox="1"/>
          <p:nvPr/>
        </p:nvSpPr>
        <p:spPr>
          <a:xfrm>
            <a:off x="3647965" y="5955757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3" name="CuadroTexto 812"/>
          <p:cNvSpPr txBox="1"/>
          <p:nvPr/>
        </p:nvSpPr>
        <p:spPr>
          <a:xfrm>
            <a:off x="2300492" y="6216033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4" name="CuadroTexto 813"/>
          <p:cNvSpPr txBox="1"/>
          <p:nvPr/>
        </p:nvSpPr>
        <p:spPr>
          <a:xfrm>
            <a:off x="3660670" y="6208630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5" name="CuadroTexto 814"/>
          <p:cNvSpPr txBox="1"/>
          <p:nvPr/>
        </p:nvSpPr>
        <p:spPr>
          <a:xfrm>
            <a:off x="2308655" y="6469195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6" name="CuadroTexto 815"/>
          <p:cNvSpPr txBox="1"/>
          <p:nvPr/>
        </p:nvSpPr>
        <p:spPr>
          <a:xfrm>
            <a:off x="3644831" y="6438507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7" name="CuadroTexto 816"/>
          <p:cNvSpPr txBox="1"/>
          <p:nvPr/>
        </p:nvSpPr>
        <p:spPr>
          <a:xfrm>
            <a:off x="2302183" y="6723542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8" name="CuadroTexto 817"/>
          <p:cNvSpPr txBox="1"/>
          <p:nvPr/>
        </p:nvSpPr>
        <p:spPr>
          <a:xfrm>
            <a:off x="3654875" y="6687910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9" name="CuadroTexto 818"/>
          <p:cNvSpPr txBox="1"/>
          <p:nvPr/>
        </p:nvSpPr>
        <p:spPr>
          <a:xfrm>
            <a:off x="3686255" y="5424017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0" name="CuadroTexto 819"/>
          <p:cNvSpPr txBox="1"/>
          <p:nvPr/>
        </p:nvSpPr>
        <p:spPr>
          <a:xfrm>
            <a:off x="5409771" y="7097556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1" name="CuadroTexto 820"/>
          <p:cNvSpPr txBox="1"/>
          <p:nvPr/>
        </p:nvSpPr>
        <p:spPr>
          <a:xfrm>
            <a:off x="5415653" y="7351556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2" name="CuadroTexto 821"/>
          <p:cNvSpPr txBox="1"/>
          <p:nvPr/>
        </p:nvSpPr>
        <p:spPr>
          <a:xfrm>
            <a:off x="5425769" y="7602161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3" name="CuadroTexto 822"/>
          <p:cNvSpPr txBox="1"/>
          <p:nvPr/>
        </p:nvSpPr>
        <p:spPr>
          <a:xfrm>
            <a:off x="5431651" y="7856161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4" name="CuadroTexto 823"/>
          <p:cNvSpPr txBox="1"/>
          <p:nvPr/>
        </p:nvSpPr>
        <p:spPr>
          <a:xfrm>
            <a:off x="5437958" y="8099684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5" name="CuadroTexto 824"/>
          <p:cNvSpPr txBox="1"/>
          <p:nvPr/>
        </p:nvSpPr>
        <p:spPr>
          <a:xfrm>
            <a:off x="2300770" y="707829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6" name="CuadroTexto 825"/>
          <p:cNvSpPr txBox="1"/>
          <p:nvPr/>
        </p:nvSpPr>
        <p:spPr>
          <a:xfrm>
            <a:off x="2296225" y="732202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7" name="CuadroTexto 826"/>
          <p:cNvSpPr txBox="1"/>
          <p:nvPr/>
        </p:nvSpPr>
        <p:spPr>
          <a:xfrm>
            <a:off x="3638165" y="732202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8" name="CuadroTexto 827"/>
          <p:cNvSpPr txBox="1"/>
          <p:nvPr/>
        </p:nvSpPr>
        <p:spPr>
          <a:xfrm>
            <a:off x="2299690" y="760006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9" name="CuadroTexto 828"/>
          <p:cNvSpPr txBox="1"/>
          <p:nvPr/>
        </p:nvSpPr>
        <p:spPr>
          <a:xfrm>
            <a:off x="3643775" y="760039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0" name="CuadroTexto 829"/>
          <p:cNvSpPr txBox="1"/>
          <p:nvPr/>
        </p:nvSpPr>
        <p:spPr>
          <a:xfrm>
            <a:off x="2283223" y="786556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1" name="CuadroTexto 830"/>
          <p:cNvSpPr txBox="1"/>
          <p:nvPr/>
        </p:nvSpPr>
        <p:spPr>
          <a:xfrm>
            <a:off x="3656618" y="784381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2" name="CuadroTexto 831"/>
          <p:cNvSpPr txBox="1"/>
          <p:nvPr/>
        </p:nvSpPr>
        <p:spPr>
          <a:xfrm>
            <a:off x="2297026" y="810561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3" name="CuadroTexto 832"/>
          <p:cNvSpPr txBox="1"/>
          <p:nvPr/>
        </p:nvSpPr>
        <p:spPr>
          <a:xfrm>
            <a:off x="3635141" y="810515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4" name="CuadroTexto 833"/>
          <p:cNvSpPr txBox="1"/>
          <p:nvPr/>
        </p:nvSpPr>
        <p:spPr>
          <a:xfrm>
            <a:off x="2296225" y="836095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5" name="CuadroTexto 834"/>
          <p:cNvSpPr txBox="1"/>
          <p:nvPr/>
        </p:nvSpPr>
        <p:spPr>
          <a:xfrm>
            <a:off x="3649386" y="837559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6" name="CuadroTexto 835"/>
          <p:cNvSpPr txBox="1"/>
          <p:nvPr/>
        </p:nvSpPr>
        <p:spPr>
          <a:xfrm>
            <a:off x="3644577" y="705911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" name="Rectángulo redondeado 776">
            <a:extLst>
              <a:ext uri="{FF2B5EF4-FFF2-40B4-BE49-F238E27FC236}">
                <a16:creationId xmlns:a16="http://schemas.microsoft.com/office/drawing/2014/main" id="{AC0C1F37-5412-4B74-42D4-E6D964061E95}"/>
              </a:ext>
            </a:extLst>
          </p:cNvPr>
          <p:cNvSpPr/>
          <p:nvPr/>
        </p:nvSpPr>
        <p:spPr>
          <a:xfrm>
            <a:off x="249396" y="8795994"/>
            <a:ext cx="6324928" cy="850209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E5EB44C4-1040-457D-1290-9BE6AE95D986}"/>
              </a:ext>
            </a:extLst>
          </p:cNvPr>
          <p:cNvCxnSpPr/>
          <p:nvPr/>
        </p:nvCxnSpPr>
        <p:spPr>
          <a:xfrm>
            <a:off x="3451170" y="88242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D41E6360-2922-6DA3-00E9-8FEEAEBF0FA3}"/>
              </a:ext>
            </a:extLst>
          </p:cNvPr>
          <p:cNvCxnSpPr/>
          <p:nvPr/>
        </p:nvCxnSpPr>
        <p:spPr>
          <a:xfrm>
            <a:off x="4651783" y="88242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0985C5D-FAB2-1F09-27B6-CCB00C3E2F38}"/>
              </a:ext>
            </a:extLst>
          </p:cNvPr>
          <p:cNvSpPr txBox="1"/>
          <p:nvPr/>
        </p:nvSpPr>
        <p:spPr>
          <a:xfrm>
            <a:off x="416274" y="8777822"/>
            <a:ext cx="1468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</a:t>
            </a:r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Standar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C1DF913-821B-263E-BA6C-A0F9CC06EB37}"/>
              </a:ext>
            </a:extLst>
          </p:cNvPr>
          <p:cNvSpPr txBox="1"/>
          <p:nvPr/>
        </p:nvSpPr>
        <p:spPr>
          <a:xfrm>
            <a:off x="2493127" y="8824287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4277AF7-5B16-2C0B-0C43-C3F9D3FAA532}"/>
              </a:ext>
            </a:extLst>
          </p:cNvPr>
          <p:cNvSpPr txBox="1"/>
          <p:nvPr/>
        </p:nvSpPr>
        <p:spPr>
          <a:xfrm>
            <a:off x="3762201" y="884534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DA7BBE2E-F963-2E4D-E94E-A8B6CB60D367}"/>
              </a:ext>
            </a:extLst>
          </p:cNvPr>
          <p:cNvCxnSpPr/>
          <p:nvPr/>
        </p:nvCxnSpPr>
        <p:spPr>
          <a:xfrm>
            <a:off x="2086498" y="88242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9A1B2C2-1A38-9D71-4ABA-833FB8BB0B1F}"/>
              </a:ext>
            </a:extLst>
          </p:cNvPr>
          <p:cNvSpPr txBox="1"/>
          <p:nvPr/>
        </p:nvSpPr>
        <p:spPr>
          <a:xfrm>
            <a:off x="5489126" y="8820014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B10590A5-4264-B752-90CE-37E2EF723753}"/>
              </a:ext>
            </a:extLst>
          </p:cNvPr>
          <p:cNvCxnSpPr>
            <a:cxnSpLocks/>
          </p:cNvCxnSpPr>
          <p:nvPr/>
        </p:nvCxnSpPr>
        <p:spPr>
          <a:xfrm>
            <a:off x="367421" y="9031738"/>
            <a:ext cx="6070879" cy="6115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BC9665B-22B2-4097-F1AF-5E532DADBD88}"/>
              </a:ext>
            </a:extLst>
          </p:cNvPr>
          <p:cNvCxnSpPr/>
          <p:nvPr/>
        </p:nvCxnSpPr>
        <p:spPr>
          <a:xfrm>
            <a:off x="3451170" y="91078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E01F2DBF-A764-9A0D-0131-6A20D5B6CD46}"/>
              </a:ext>
            </a:extLst>
          </p:cNvPr>
          <p:cNvCxnSpPr/>
          <p:nvPr/>
        </p:nvCxnSpPr>
        <p:spPr>
          <a:xfrm>
            <a:off x="4651783" y="909925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EF1CD927-0198-3B60-E176-C639F41778EC}"/>
              </a:ext>
            </a:extLst>
          </p:cNvPr>
          <p:cNvSpPr txBox="1"/>
          <p:nvPr/>
        </p:nvSpPr>
        <p:spPr>
          <a:xfrm>
            <a:off x="397305" y="9100200"/>
            <a:ext cx="12554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VIP 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6C0DC069-CF1A-78C8-9375-14B75D6E8626}"/>
              </a:ext>
            </a:extLst>
          </p:cNvPr>
          <p:cNvSpPr txBox="1"/>
          <p:nvPr/>
        </p:nvSpPr>
        <p:spPr>
          <a:xfrm>
            <a:off x="2480648" y="9124640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70C6EA4A-AF37-DF1D-BC3E-CEB08EBA539E}"/>
              </a:ext>
            </a:extLst>
          </p:cNvPr>
          <p:cNvSpPr txBox="1"/>
          <p:nvPr/>
        </p:nvSpPr>
        <p:spPr>
          <a:xfrm>
            <a:off x="3762416" y="912294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8B538496-4C57-861A-B1BA-8CFB695685EF}"/>
              </a:ext>
            </a:extLst>
          </p:cNvPr>
          <p:cNvCxnSpPr/>
          <p:nvPr/>
        </p:nvCxnSpPr>
        <p:spPr>
          <a:xfrm>
            <a:off x="2086498" y="91078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EA3900D-8386-80A3-F9DC-5F548A0E57DE}"/>
              </a:ext>
            </a:extLst>
          </p:cNvPr>
          <p:cNvSpPr txBox="1"/>
          <p:nvPr/>
        </p:nvSpPr>
        <p:spPr>
          <a:xfrm>
            <a:off x="5489126" y="9111847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91B39014-88B5-5CD5-9FEA-02A3A04259ED}"/>
              </a:ext>
            </a:extLst>
          </p:cNvPr>
          <p:cNvCxnSpPr>
            <a:cxnSpLocks/>
          </p:cNvCxnSpPr>
          <p:nvPr/>
        </p:nvCxnSpPr>
        <p:spPr>
          <a:xfrm>
            <a:off x="416274" y="9360884"/>
            <a:ext cx="5981201" cy="20314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5DE459C-A67B-590D-8F50-2BA51F9C0F31}"/>
              </a:ext>
            </a:extLst>
          </p:cNvPr>
          <p:cNvSpPr txBox="1"/>
          <p:nvPr/>
        </p:nvSpPr>
        <p:spPr>
          <a:xfrm>
            <a:off x="387761" y="9360884"/>
            <a:ext cx="15440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Premium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490EBE51-A9C7-8064-D717-F9FE565BF1EB}"/>
              </a:ext>
            </a:extLst>
          </p:cNvPr>
          <p:cNvCxnSpPr/>
          <p:nvPr/>
        </p:nvCxnSpPr>
        <p:spPr>
          <a:xfrm>
            <a:off x="3458100" y="940959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F3BD83E3-55A0-2C09-2419-B19B1454676C}"/>
              </a:ext>
            </a:extLst>
          </p:cNvPr>
          <p:cNvCxnSpPr/>
          <p:nvPr/>
        </p:nvCxnSpPr>
        <p:spPr>
          <a:xfrm>
            <a:off x="4651783" y="942555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969F6748-301A-A31B-8FE1-2189484EF80E}"/>
              </a:ext>
            </a:extLst>
          </p:cNvPr>
          <p:cNvSpPr txBox="1"/>
          <p:nvPr/>
        </p:nvSpPr>
        <p:spPr>
          <a:xfrm>
            <a:off x="2491544" y="9396794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F2D32E9B-43A5-6FE0-3FF3-8DF0DC852D5D}"/>
              </a:ext>
            </a:extLst>
          </p:cNvPr>
          <p:cNvSpPr txBox="1"/>
          <p:nvPr/>
        </p:nvSpPr>
        <p:spPr>
          <a:xfrm>
            <a:off x="3751560" y="937642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54333ACD-828A-B896-FAA9-F18C2511F57D}"/>
              </a:ext>
            </a:extLst>
          </p:cNvPr>
          <p:cNvCxnSpPr/>
          <p:nvPr/>
        </p:nvCxnSpPr>
        <p:spPr>
          <a:xfrm>
            <a:off x="2099715" y="942555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53991516-90CA-C57F-1A8D-1EC5BCCF3616}"/>
              </a:ext>
            </a:extLst>
          </p:cNvPr>
          <p:cNvSpPr txBox="1"/>
          <p:nvPr/>
        </p:nvSpPr>
        <p:spPr>
          <a:xfrm>
            <a:off x="5493273" y="9365763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20D3A5B-A843-2D44-CEDA-504206179DB0}"/>
              </a:ext>
            </a:extLst>
          </p:cNvPr>
          <p:cNvSpPr txBox="1"/>
          <p:nvPr/>
        </p:nvSpPr>
        <p:spPr>
          <a:xfrm>
            <a:off x="4080427" y="967018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9132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1329" y="1597978"/>
            <a:ext cx="6402217" cy="354970"/>
          </a:xfrm>
          <a:prstGeom prst="roundRect">
            <a:avLst>
              <a:gd name="adj" fmla="val 2262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1373219" y="1607728"/>
            <a:ext cx="2579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DESCRIPCIÓN DEL SERVICIO 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168723" y="1596688"/>
            <a:ext cx="808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PRECIO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3" name="Conector recto 12"/>
          <p:cNvCxnSpPr>
            <a:cxnSpLocks/>
          </p:cNvCxnSpPr>
          <p:nvPr/>
        </p:nvCxnSpPr>
        <p:spPr>
          <a:xfrm>
            <a:off x="4555071" y="1581712"/>
            <a:ext cx="0" cy="44223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325436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JARDINES DE LA LUZ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268" y="353721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61329" y="1026248"/>
            <a:ext cx="6392310" cy="492611"/>
          </a:xfrm>
          <a:prstGeom prst="roundRect">
            <a:avLst>
              <a:gd name="adj" fmla="val 24680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383310" y="1008960"/>
            <a:ext cx="62802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dirty="0">
                <a:solidFill>
                  <a:schemeClr val="bg1"/>
                </a:solidFill>
                <a:latin typeface="Gotham" panose="02000504050000020004" pitchFamily="2" charset="0"/>
              </a:rPr>
              <a:t>Lista de Precios Servicios Adicionales – Camposanto Esperanza Eterna             </a:t>
            </a:r>
            <a:r>
              <a:rPr lang="es-PE" sz="1400" b="1" dirty="0">
                <a:solidFill>
                  <a:schemeClr val="bg1"/>
                </a:solidFill>
                <a:latin typeface="Gotham" panose="02000504050000020004" pitchFamily="2" charset="0"/>
              </a:rPr>
              <a:t>Jardines de la Luz 2024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1785281" y="1998123"/>
            <a:ext cx="2022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9" name="Conector recto 218"/>
          <p:cNvCxnSpPr>
            <a:cxnSpLocks/>
          </p:cNvCxnSpPr>
          <p:nvPr/>
        </p:nvCxnSpPr>
        <p:spPr>
          <a:xfrm>
            <a:off x="264411" y="2299057"/>
            <a:ext cx="6392310" cy="684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>
            <a:cxnSpLocks/>
          </p:cNvCxnSpPr>
          <p:nvPr/>
        </p:nvCxnSpPr>
        <p:spPr>
          <a:xfrm>
            <a:off x="268940" y="2570045"/>
            <a:ext cx="6379915" cy="2324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>
            <a:cxnSpLocks/>
          </p:cNvCxnSpPr>
          <p:nvPr/>
        </p:nvCxnSpPr>
        <p:spPr>
          <a:xfrm>
            <a:off x="4700101" y="2074479"/>
            <a:ext cx="93595" cy="7296055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2A9BBDF-26D2-4367-2DA2-2E4DC5EC913E}"/>
              </a:ext>
            </a:extLst>
          </p:cNvPr>
          <p:cNvSpPr txBox="1"/>
          <p:nvPr/>
        </p:nvSpPr>
        <p:spPr>
          <a:xfrm>
            <a:off x="5178095" y="2019542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1,100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76659F47-2E2B-CB66-9AFD-02AE5984E166}"/>
              </a:ext>
            </a:extLst>
          </p:cNvPr>
          <p:cNvCxnSpPr>
            <a:cxnSpLocks/>
          </p:cNvCxnSpPr>
          <p:nvPr/>
        </p:nvCxnSpPr>
        <p:spPr>
          <a:xfrm>
            <a:off x="278082" y="3138958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DF09F2B2-15D5-9041-F9A4-C3A2263789E7}"/>
              </a:ext>
            </a:extLst>
          </p:cNvPr>
          <p:cNvCxnSpPr>
            <a:cxnSpLocks/>
          </p:cNvCxnSpPr>
          <p:nvPr/>
        </p:nvCxnSpPr>
        <p:spPr>
          <a:xfrm>
            <a:off x="277067" y="2859217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D4E77267-F0B8-C294-3C61-C318ACE4C2EC}"/>
              </a:ext>
            </a:extLst>
          </p:cNvPr>
          <p:cNvCxnSpPr>
            <a:cxnSpLocks/>
          </p:cNvCxnSpPr>
          <p:nvPr/>
        </p:nvCxnSpPr>
        <p:spPr>
          <a:xfrm>
            <a:off x="287227" y="3444189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A0100090-FC42-E83E-1799-AB44C98B52F2}"/>
              </a:ext>
            </a:extLst>
          </p:cNvPr>
          <p:cNvCxnSpPr>
            <a:cxnSpLocks/>
          </p:cNvCxnSpPr>
          <p:nvPr/>
        </p:nvCxnSpPr>
        <p:spPr>
          <a:xfrm>
            <a:off x="265036" y="3756136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ector recto 447">
            <a:extLst>
              <a:ext uri="{FF2B5EF4-FFF2-40B4-BE49-F238E27FC236}">
                <a16:creationId xmlns:a16="http://schemas.microsoft.com/office/drawing/2014/main" id="{7106E7C1-CC7F-C8F7-2289-80B88B564D95}"/>
              </a:ext>
            </a:extLst>
          </p:cNvPr>
          <p:cNvCxnSpPr>
            <a:cxnSpLocks/>
          </p:cNvCxnSpPr>
          <p:nvPr/>
        </p:nvCxnSpPr>
        <p:spPr>
          <a:xfrm>
            <a:off x="277250" y="4003082"/>
            <a:ext cx="6370773" cy="5608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ector recto 449">
            <a:extLst>
              <a:ext uri="{FF2B5EF4-FFF2-40B4-BE49-F238E27FC236}">
                <a16:creationId xmlns:a16="http://schemas.microsoft.com/office/drawing/2014/main" id="{EB1B6D9B-5072-2775-1479-D5EAB9DAD7CA}"/>
              </a:ext>
            </a:extLst>
          </p:cNvPr>
          <p:cNvCxnSpPr>
            <a:cxnSpLocks/>
          </p:cNvCxnSpPr>
          <p:nvPr/>
        </p:nvCxnSpPr>
        <p:spPr>
          <a:xfrm>
            <a:off x="265035" y="4248205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ector recto 450">
            <a:extLst>
              <a:ext uri="{FF2B5EF4-FFF2-40B4-BE49-F238E27FC236}">
                <a16:creationId xmlns:a16="http://schemas.microsoft.com/office/drawing/2014/main" id="{E2385DFC-BBEA-182B-3D61-D6286AC3A244}"/>
              </a:ext>
            </a:extLst>
          </p:cNvPr>
          <p:cNvCxnSpPr>
            <a:cxnSpLocks/>
          </p:cNvCxnSpPr>
          <p:nvPr/>
        </p:nvCxnSpPr>
        <p:spPr>
          <a:xfrm>
            <a:off x="277428" y="4535515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ector recto 451">
            <a:extLst>
              <a:ext uri="{FF2B5EF4-FFF2-40B4-BE49-F238E27FC236}">
                <a16:creationId xmlns:a16="http://schemas.microsoft.com/office/drawing/2014/main" id="{1B74723E-7AAA-A6C8-6898-22F7879999DA}"/>
              </a:ext>
            </a:extLst>
          </p:cNvPr>
          <p:cNvCxnSpPr>
            <a:cxnSpLocks/>
          </p:cNvCxnSpPr>
          <p:nvPr/>
        </p:nvCxnSpPr>
        <p:spPr>
          <a:xfrm>
            <a:off x="280871" y="4850816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ector recto 453">
            <a:extLst>
              <a:ext uri="{FF2B5EF4-FFF2-40B4-BE49-F238E27FC236}">
                <a16:creationId xmlns:a16="http://schemas.microsoft.com/office/drawing/2014/main" id="{783BE2EE-B273-53FC-3ED9-77DA0502FEA8}"/>
              </a:ext>
            </a:extLst>
          </p:cNvPr>
          <p:cNvCxnSpPr>
            <a:cxnSpLocks/>
          </p:cNvCxnSpPr>
          <p:nvPr/>
        </p:nvCxnSpPr>
        <p:spPr>
          <a:xfrm>
            <a:off x="283632" y="5137593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ector recto 454">
            <a:extLst>
              <a:ext uri="{FF2B5EF4-FFF2-40B4-BE49-F238E27FC236}">
                <a16:creationId xmlns:a16="http://schemas.microsoft.com/office/drawing/2014/main" id="{413C9D8F-C6BD-B3DE-C724-C3FB9F386BD2}"/>
              </a:ext>
            </a:extLst>
          </p:cNvPr>
          <p:cNvCxnSpPr>
            <a:cxnSpLocks/>
          </p:cNvCxnSpPr>
          <p:nvPr/>
        </p:nvCxnSpPr>
        <p:spPr>
          <a:xfrm>
            <a:off x="268940" y="5482110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ector recto 455">
            <a:extLst>
              <a:ext uri="{FF2B5EF4-FFF2-40B4-BE49-F238E27FC236}">
                <a16:creationId xmlns:a16="http://schemas.microsoft.com/office/drawing/2014/main" id="{126F28EC-F8BC-A612-84CC-984DBDC7E80F}"/>
              </a:ext>
            </a:extLst>
          </p:cNvPr>
          <p:cNvCxnSpPr>
            <a:cxnSpLocks/>
          </p:cNvCxnSpPr>
          <p:nvPr/>
        </p:nvCxnSpPr>
        <p:spPr>
          <a:xfrm>
            <a:off x="273471" y="5760550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ector recto 456">
            <a:extLst>
              <a:ext uri="{FF2B5EF4-FFF2-40B4-BE49-F238E27FC236}">
                <a16:creationId xmlns:a16="http://schemas.microsoft.com/office/drawing/2014/main" id="{BEB795B1-910B-ABDF-C46B-481C6BBD6A0E}"/>
              </a:ext>
            </a:extLst>
          </p:cNvPr>
          <p:cNvCxnSpPr>
            <a:cxnSpLocks/>
          </p:cNvCxnSpPr>
          <p:nvPr/>
        </p:nvCxnSpPr>
        <p:spPr>
          <a:xfrm>
            <a:off x="288925" y="6102907"/>
            <a:ext cx="6368418" cy="825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ector recto 459">
            <a:extLst>
              <a:ext uri="{FF2B5EF4-FFF2-40B4-BE49-F238E27FC236}">
                <a16:creationId xmlns:a16="http://schemas.microsoft.com/office/drawing/2014/main" id="{7A0A98E5-2CC7-F5F1-7C6E-8B33A55DC24D}"/>
              </a:ext>
            </a:extLst>
          </p:cNvPr>
          <p:cNvCxnSpPr>
            <a:cxnSpLocks/>
          </p:cNvCxnSpPr>
          <p:nvPr/>
        </p:nvCxnSpPr>
        <p:spPr>
          <a:xfrm>
            <a:off x="265033" y="6435075"/>
            <a:ext cx="6392310" cy="18015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460">
            <a:extLst>
              <a:ext uri="{FF2B5EF4-FFF2-40B4-BE49-F238E27FC236}">
                <a16:creationId xmlns:a16="http://schemas.microsoft.com/office/drawing/2014/main" id="{AC79B316-5D0F-DA3C-1FB8-E570383B9AB2}"/>
              </a:ext>
            </a:extLst>
          </p:cNvPr>
          <p:cNvCxnSpPr>
            <a:cxnSpLocks/>
          </p:cNvCxnSpPr>
          <p:nvPr/>
        </p:nvCxnSpPr>
        <p:spPr>
          <a:xfrm>
            <a:off x="277250" y="6787401"/>
            <a:ext cx="6370773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>
            <a:extLst>
              <a:ext uri="{FF2B5EF4-FFF2-40B4-BE49-F238E27FC236}">
                <a16:creationId xmlns:a16="http://schemas.microsoft.com/office/drawing/2014/main" id="{BCA1290C-F7F9-24C9-E417-53EFA3E857E1}"/>
              </a:ext>
            </a:extLst>
          </p:cNvPr>
          <p:cNvCxnSpPr>
            <a:cxnSpLocks/>
          </p:cNvCxnSpPr>
          <p:nvPr/>
        </p:nvCxnSpPr>
        <p:spPr>
          <a:xfrm>
            <a:off x="265033" y="7109564"/>
            <a:ext cx="637451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>
            <a:extLst>
              <a:ext uri="{FF2B5EF4-FFF2-40B4-BE49-F238E27FC236}">
                <a16:creationId xmlns:a16="http://schemas.microsoft.com/office/drawing/2014/main" id="{6C733B53-A7E1-24C8-CCD1-221D92C1AF16}"/>
              </a:ext>
            </a:extLst>
          </p:cNvPr>
          <p:cNvCxnSpPr>
            <a:cxnSpLocks/>
          </p:cNvCxnSpPr>
          <p:nvPr/>
        </p:nvCxnSpPr>
        <p:spPr>
          <a:xfrm>
            <a:off x="265033" y="7439280"/>
            <a:ext cx="6402109" cy="18576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>
            <a:extLst>
              <a:ext uri="{FF2B5EF4-FFF2-40B4-BE49-F238E27FC236}">
                <a16:creationId xmlns:a16="http://schemas.microsoft.com/office/drawing/2014/main" id="{473ED791-D7F2-CC29-4752-62CCEC81B6CF}"/>
              </a:ext>
            </a:extLst>
          </p:cNvPr>
          <p:cNvCxnSpPr>
            <a:cxnSpLocks/>
          </p:cNvCxnSpPr>
          <p:nvPr/>
        </p:nvCxnSpPr>
        <p:spPr>
          <a:xfrm>
            <a:off x="277250" y="7702140"/>
            <a:ext cx="6362295" cy="90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4574219B-90D9-C1DE-DF3B-EF32F82F7BE9}"/>
              </a:ext>
            </a:extLst>
          </p:cNvPr>
          <p:cNvSpPr txBox="1"/>
          <p:nvPr/>
        </p:nvSpPr>
        <p:spPr>
          <a:xfrm>
            <a:off x="5157211" y="2299057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1,100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FE82AAC-DE48-E18C-B245-D1B1587531EF}"/>
              </a:ext>
            </a:extLst>
          </p:cNvPr>
          <p:cNvSpPr txBox="1"/>
          <p:nvPr/>
        </p:nvSpPr>
        <p:spPr>
          <a:xfrm>
            <a:off x="793266" y="4835257"/>
            <a:ext cx="3643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Granito Negro (medida 50 cm x 30 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15ED07A-A65C-2DBD-6E6A-789629221823}"/>
              </a:ext>
            </a:extLst>
          </p:cNvPr>
          <p:cNvSpPr txBox="1"/>
          <p:nvPr/>
        </p:nvSpPr>
        <p:spPr>
          <a:xfrm>
            <a:off x="1447034" y="6454223"/>
            <a:ext cx="2878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Cambio de titularidad (transferencia)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92E3ADF-DD55-05B2-8D3D-71288DB26A7A}"/>
              </a:ext>
            </a:extLst>
          </p:cNvPr>
          <p:cNvSpPr txBox="1"/>
          <p:nvPr/>
        </p:nvSpPr>
        <p:spPr>
          <a:xfrm>
            <a:off x="910287" y="3127555"/>
            <a:ext cx="34033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Cinerario y Párvulo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6F9F23A-EE01-8094-C9A6-30EE446A9BED}"/>
              </a:ext>
            </a:extLst>
          </p:cNvPr>
          <p:cNvSpPr txBox="1"/>
          <p:nvPr/>
        </p:nvSpPr>
        <p:spPr>
          <a:xfrm>
            <a:off x="781505" y="2839805"/>
            <a:ext cx="3748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Mausoleo sin Sarcófago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C4C9610-2F33-F62C-C32E-CE04080E0926}"/>
              </a:ext>
            </a:extLst>
          </p:cNvPr>
          <p:cNvSpPr txBox="1"/>
          <p:nvPr/>
        </p:nvSpPr>
        <p:spPr>
          <a:xfrm>
            <a:off x="1458451" y="2300478"/>
            <a:ext cx="28192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Mausoleos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21427EF-D925-1267-BE38-5D57D154F0F8}"/>
              </a:ext>
            </a:extLst>
          </p:cNvPr>
          <p:cNvSpPr txBox="1"/>
          <p:nvPr/>
        </p:nvSpPr>
        <p:spPr>
          <a:xfrm>
            <a:off x="1364978" y="5784982"/>
            <a:ext cx="2554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Venta de Flores (4 ramos al mes)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A47785B-AFDB-A336-AD52-17CA14296B5A}"/>
              </a:ext>
            </a:extLst>
          </p:cNvPr>
          <p:cNvSpPr txBox="1"/>
          <p:nvPr/>
        </p:nvSpPr>
        <p:spPr>
          <a:xfrm>
            <a:off x="522931" y="3737653"/>
            <a:ext cx="4090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Traslado Interno de Sepultura a Sepultura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8AAD0E7-F19E-D3B8-7558-60EC44ECAC72}"/>
              </a:ext>
            </a:extLst>
          </p:cNvPr>
          <p:cNvSpPr txBox="1"/>
          <p:nvPr/>
        </p:nvSpPr>
        <p:spPr>
          <a:xfrm>
            <a:off x="2410317" y="4245957"/>
            <a:ext cx="8884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Responso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237C9D2-973E-A1D1-61CF-A8AABEDFB2CC}"/>
              </a:ext>
            </a:extLst>
          </p:cNvPr>
          <p:cNvSpPr txBox="1"/>
          <p:nvPr/>
        </p:nvSpPr>
        <p:spPr>
          <a:xfrm>
            <a:off x="746763" y="4564433"/>
            <a:ext cx="3728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Mármol Carrara (medida 50 cm x 30cm)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4DB51B4-A6D7-6009-0A23-EB193DF4714F}"/>
              </a:ext>
            </a:extLst>
          </p:cNvPr>
          <p:cNvSpPr txBox="1"/>
          <p:nvPr/>
        </p:nvSpPr>
        <p:spPr>
          <a:xfrm>
            <a:off x="1754089" y="3976485"/>
            <a:ext cx="2137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Misa de Recuerdo/ Sepelio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6CB40CA-60B9-F589-2B92-381567B1444A}"/>
              </a:ext>
            </a:extLst>
          </p:cNvPr>
          <p:cNvSpPr txBox="1"/>
          <p:nvPr/>
        </p:nvSpPr>
        <p:spPr>
          <a:xfrm>
            <a:off x="1406934" y="5160049"/>
            <a:ext cx="2138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Mantenimiento de Lápidas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1C33430-1A09-AF37-A2A0-CECD75E739F5}"/>
              </a:ext>
            </a:extLst>
          </p:cNvPr>
          <p:cNvSpPr txBox="1"/>
          <p:nvPr/>
        </p:nvSpPr>
        <p:spPr>
          <a:xfrm>
            <a:off x="5235558" y="2589294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600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5985D3A-75B8-FA4B-1AF2-F3327DED0EE7}"/>
              </a:ext>
            </a:extLst>
          </p:cNvPr>
          <p:cNvSpPr txBox="1"/>
          <p:nvPr/>
        </p:nvSpPr>
        <p:spPr>
          <a:xfrm>
            <a:off x="5229243" y="2878746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600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DCD3471-A81F-8A82-FA33-A6C1B8EA56D8}"/>
              </a:ext>
            </a:extLst>
          </p:cNvPr>
          <p:cNvSpPr txBox="1"/>
          <p:nvPr/>
        </p:nvSpPr>
        <p:spPr>
          <a:xfrm>
            <a:off x="5224171" y="3175279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600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A107626-DA3D-AC63-94F1-5579A99E42FB}"/>
              </a:ext>
            </a:extLst>
          </p:cNvPr>
          <p:cNvSpPr txBox="1"/>
          <p:nvPr/>
        </p:nvSpPr>
        <p:spPr>
          <a:xfrm>
            <a:off x="5166423" y="3484929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19CB479-0E01-66A2-07B3-5E12A477F477}"/>
              </a:ext>
            </a:extLst>
          </p:cNvPr>
          <p:cNvSpPr txBox="1"/>
          <p:nvPr/>
        </p:nvSpPr>
        <p:spPr>
          <a:xfrm>
            <a:off x="5166423" y="3765268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1,700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F5BA0F1-DEC7-1BDC-4ABB-C86F3F1C7132}"/>
              </a:ext>
            </a:extLst>
          </p:cNvPr>
          <p:cNvSpPr txBox="1"/>
          <p:nvPr/>
        </p:nvSpPr>
        <p:spPr>
          <a:xfrm>
            <a:off x="5237482" y="4006217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33D724D-5CE3-43A6-0071-C5CED79E1650}"/>
              </a:ext>
            </a:extLst>
          </p:cNvPr>
          <p:cNvSpPr txBox="1"/>
          <p:nvPr/>
        </p:nvSpPr>
        <p:spPr>
          <a:xfrm>
            <a:off x="5289643" y="4255121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70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E6F1963-2E70-36D3-C71D-E6F1335F587D}"/>
              </a:ext>
            </a:extLst>
          </p:cNvPr>
          <p:cNvSpPr txBox="1"/>
          <p:nvPr/>
        </p:nvSpPr>
        <p:spPr>
          <a:xfrm>
            <a:off x="5248197" y="4539748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240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65901B5-365F-25E5-2A47-2BC83D56D80D}"/>
              </a:ext>
            </a:extLst>
          </p:cNvPr>
          <p:cNvSpPr txBox="1"/>
          <p:nvPr/>
        </p:nvSpPr>
        <p:spPr>
          <a:xfrm>
            <a:off x="5258829" y="4832408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340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C973927-C2B3-CFF9-E2D6-A5D38A6FCE93}"/>
              </a:ext>
            </a:extLst>
          </p:cNvPr>
          <p:cNvSpPr txBox="1"/>
          <p:nvPr/>
        </p:nvSpPr>
        <p:spPr>
          <a:xfrm>
            <a:off x="5288237" y="515149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62316ABE-071E-6068-7005-10C676AD7CE1}"/>
              </a:ext>
            </a:extLst>
          </p:cNvPr>
          <p:cNvSpPr txBox="1"/>
          <p:nvPr/>
        </p:nvSpPr>
        <p:spPr>
          <a:xfrm>
            <a:off x="5289643" y="5470193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20465C4D-D5E1-938C-A500-EAE247F4D13C}"/>
              </a:ext>
            </a:extLst>
          </p:cNvPr>
          <p:cNvSpPr txBox="1"/>
          <p:nvPr/>
        </p:nvSpPr>
        <p:spPr>
          <a:xfrm>
            <a:off x="5267711" y="5790299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80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31CC7199-B0C3-0EC6-FA4F-FB2A4325C3BD}"/>
              </a:ext>
            </a:extLst>
          </p:cNvPr>
          <p:cNvSpPr txBox="1"/>
          <p:nvPr/>
        </p:nvSpPr>
        <p:spPr>
          <a:xfrm>
            <a:off x="5283445" y="6111157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FC9765DB-6F3A-A3CD-E21D-D959D089049B}"/>
              </a:ext>
            </a:extLst>
          </p:cNvPr>
          <p:cNvSpPr txBox="1"/>
          <p:nvPr/>
        </p:nvSpPr>
        <p:spPr>
          <a:xfrm>
            <a:off x="5238418" y="6435075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022BACD6-976F-E86F-2110-69EA4F97C81A}"/>
              </a:ext>
            </a:extLst>
          </p:cNvPr>
          <p:cNvSpPr txBox="1"/>
          <p:nvPr/>
        </p:nvSpPr>
        <p:spPr>
          <a:xfrm>
            <a:off x="5259965" y="6801787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E624E5D5-E6B6-6E6A-05D8-A6BAAC66A67F}"/>
              </a:ext>
            </a:extLst>
          </p:cNvPr>
          <p:cNvSpPr txBox="1"/>
          <p:nvPr/>
        </p:nvSpPr>
        <p:spPr>
          <a:xfrm>
            <a:off x="5175498" y="7113076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10,500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A801A14-E856-6176-9098-787979634F9B}"/>
              </a:ext>
            </a:extLst>
          </p:cNvPr>
          <p:cNvSpPr txBox="1"/>
          <p:nvPr/>
        </p:nvSpPr>
        <p:spPr>
          <a:xfrm>
            <a:off x="5186486" y="7439280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43C3116-61E4-9C21-4251-89872D7971BA}"/>
              </a:ext>
            </a:extLst>
          </p:cNvPr>
          <p:cNvSpPr txBox="1"/>
          <p:nvPr/>
        </p:nvSpPr>
        <p:spPr>
          <a:xfrm>
            <a:off x="5224172" y="7711163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3896E874-7316-0524-907F-3336874C0783}"/>
              </a:ext>
            </a:extLst>
          </p:cNvPr>
          <p:cNvSpPr txBox="1"/>
          <p:nvPr/>
        </p:nvSpPr>
        <p:spPr>
          <a:xfrm>
            <a:off x="2309721" y="5439301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Laja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9C26C21-3EBA-7873-7B62-255A3974A7A6}"/>
              </a:ext>
            </a:extLst>
          </p:cNvPr>
          <p:cNvSpPr txBox="1"/>
          <p:nvPr/>
        </p:nvSpPr>
        <p:spPr>
          <a:xfrm>
            <a:off x="604321" y="6176091"/>
            <a:ext cx="4075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Trámites (constancia, cambio de titular, cambio de código, </a:t>
            </a:r>
            <a:r>
              <a:rPr lang="es-PE" sz="120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etc</a:t>
            </a:r>
            <a:r>
              <a:rPr lang="es-PE" sz="12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)</a:t>
            </a:r>
            <a:endParaRPr lang="en-US" sz="12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5EB606D-0CEE-28B4-31DC-BE1911250AEE}"/>
              </a:ext>
            </a:extLst>
          </p:cNvPr>
          <p:cNvSpPr txBox="1"/>
          <p:nvPr/>
        </p:nvSpPr>
        <p:spPr>
          <a:xfrm>
            <a:off x="1785463" y="6738604"/>
            <a:ext cx="2137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Copia de Estado de Cuenta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7DF270BF-4D17-B275-1369-3ACAD5426428}"/>
              </a:ext>
            </a:extLst>
          </p:cNvPr>
          <p:cNvSpPr txBox="1"/>
          <p:nvPr/>
        </p:nvSpPr>
        <p:spPr>
          <a:xfrm>
            <a:off x="1797859" y="7089333"/>
            <a:ext cx="2080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Construcción de Cabecera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8FF08EF-B0F9-01F5-971D-4C8CF09A1E40}"/>
              </a:ext>
            </a:extLst>
          </p:cNvPr>
          <p:cNvSpPr txBox="1"/>
          <p:nvPr/>
        </p:nvSpPr>
        <p:spPr>
          <a:xfrm>
            <a:off x="2054158" y="7394363"/>
            <a:ext cx="1533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Enchape Ecológico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D39EAC8B-6AEC-8445-CF5E-8FFCA7250EC7}"/>
              </a:ext>
            </a:extLst>
          </p:cNvPr>
          <p:cNvSpPr txBox="1"/>
          <p:nvPr/>
        </p:nvSpPr>
        <p:spPr>
          <a:xfrm>
            <a:off x="873925" y="7686162"/>
            <a:ext cx="3739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Mármol Carrara (Medida 34 cm x25 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0DB4FA7-3E7A-61FB-97FB-CED56F07369A}"/>
              </a:ext>
            </a:extLst>
          </p:cNvPr>
          <p:cNvSpPr txBox="1"/>
          <p:nvPr/>
        </p:nvSpPr>
        <p:spPr>
          <a:xfrm>
            <a:off x="792727" y="2558349"/>
            <a:ext cx="38228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Plataforma sin Sarcófago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6A8249F-D04C-0D55-F967-C55688E43D20}"/>
              </a:ext>
            </a:extLst>
          </p:cNvPr>
          <p:cNvSpPr txBox="1"/>
          <p:nvPr/>
        </p:nvSpPr>
        <p:spPr>
          <a:xfrm>
            <a:off x="938075" y="3414522"/>
            <a:ext cx="3580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Exhumación para Traslado Externo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B763A8F-A4D5-36D4-CECE-270E2BBE4C6B}"/>
              </a:ext>
            </a:extLst>
          </p:cNvPr>
          <p:cNvCxnSpPr>
            <a:cxnSpLocks/>
          </p:cNvCxnSpPr>
          <p:nvPr/>
        </p:nvCxnSpPr>
        <p:spPr>
          <a:xfrm>
            <a:off x="277250" y="7989619"/>
            <a:ext cx="6380093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4A44330-D2DD-77CA-50C3-51236F56D742}"/>
              </a:ext>
            </a:extLst>
          </p:cNvPr>
          <p:cNvCxnSpPr>
            <a:cxnSpLocks/>
          </p:cNvCxnSpPr>
          <p:nvPr/>
        </p:nvCxnSpPr>
        <p:spPr>
          <a:xfrm>
            <a:off x="282120" y="8229713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4F03C2CD-A007-3098-904F-A577608F703A}"/>
              </a:ext>
            </a:extLst>
          </p:cNvPr>
          <p:cNvCxnSpPr>
            <a:cxnSpLocks/>
          </p:cNvCxnSpPr>
          <p:nvPr/>
        </p:nvCxnSpPr>
        <p:spPr>
          <a:xfrm>
            <a:off x="265034" y="8516736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F75DAABC-0C4D-2DE6-39BD-7CC897F2F079}"/>
              </a:ext>
            </a:extLst>
          </p:cNvPr>
          <p:cNvCxnSpPr>
            <a:cxnSpLocks/>
          </p:cNvCxnSpPr>
          <p:nvPr/>
        </p:nvCxnSpPr>
        <p:spPr>
          <a:xfrm>
            <a:off x="265034" y="8803759"/>
            <a:ext cx="6382989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7E6B91BE-90B9-FCDB-CDE3-20D78831AD49}"/>
              </a:ext>
            </a:extLst>
          </p:cNvPr>
          <p:cNvCxnSpPr>
            <a:cxnSpLocks/>
          </p:cNvCxnSpPr>
          <p:nvPr/>
        </p:nvCxnSpPr>
        <p:spPr>
          <a:xfrm>
            <a:off x="283632" y="9085299"/>
            <a:ext cx="6364391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CuadroTexto 458">
            <a:extLst>
              <a:ext uri="{FF2B5EF4-FFF2-40B4-BE49-F238E27FC236}">
                <a16:creationId xmlns:a16="http://schemas.microsoft.com/office/drawing/2014/main" id="{0C72E0AF-F7D1-D397-CC20-80E6AF7AFCDA}"/>
              </a:ext>
            </a:extLst>
          </p:cNvPr>
          <p:cNvSpPr txBox="1"/>
          <p:nvPr/>
        </p:nvSpPr>
        <p:spPr>
          <a:xfrm>
            <a:off x="1785463" y="7924579"/>
            <a:ext cx="21652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Enchape Mausoleo Vertical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2" name="CuadroTexto 461">
            <a:extLst>
              <a:ext uri="{FF2B5EF4-FFF2-40B4-BE49-F238E27FC236}">
                <a16:creationId xmlns:a16="http://schemas.microsoft.com/office/drawing/2014/main" id="{0D680D6A-532D-54A3-63AD-D6EA9717CAA0}"/>
              </a:ext>
            </a:extLst>
          </p:cNvPr>
          <p:cNvSpPr txBox="1"/>
          <p:nvPr/>
        </p:nvSpPr>
        <p:spPr>
          <a:xfrm>
            <a:off x="1570267" y="8200252"/>
            <a:ext cx="281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Tapa de Mausoleo Vertical Cinerario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3" name="CuadroTexto 462">
            <a:extLst>
              <a:ext uri="{FF2B5EF4-FFF2-40B4-BE49-F238E27FC236}">
                <a16:creationId xmlns:a16="http://schemas.microsoft.com/office/drawing/2014/main" id="{E72042AE-C021-6311-E8BD-595D8D6351A8}"/>
              </a:ext>
            </a:extLst>
          </p:cNvPr>
          <p:cNvSpPr txBox="1"/>
          <p:nvPr/>
        </p:nvSpPr>
        <p:spPr>
          <a:xfrm>
            <a:off x="1968588" y="8524030"/>
            <a:ext cx="1106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Floreros PVC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4" name="CuadroTexto 463">
            <a:extLst>
              <a:ext uri="{FF2B5EF4-FFF2-40B4-BE49-F238E27FC236}">
                <a16:creationId xmlns:a16="http://schemas.microsoft.com/office/drawing/2014/main" id="{C197EE51-D22A-49FE-8DAE-BE3EB7A08B20}"/>
              </a:ext>
            </a:extLst>
          </p:cNvPr>
          <p:cNvSpPr txBox="1"/>
          <p:nvPr/>
        </p:nvSpPr>
        <p:spPr>
          <a:xfrm>
            <a:off x="1965286" y="8791234"/>
            <a:ext cx="2104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(Grande)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7" name="CuadroTexto 466">
            <a:extLst>
              <a:ext uri="{FF2B5EF4-FFF2-40B4-BE49-F238E27FC236}">
                <a16:creationId xmlns:a16="http://schemas.microsoft.com/office/drawing/2014/main" id="{0B260A48-FE69-3525-23CA-B2A7DA9FF601}"/>
              </a:ext>
            </a:extLst>
          </p:cNvPr>
          <p:cNvSpPr txBox="1"/>
          <p:nvPr/>
        </p:nvSpPr>
        <p:spPr>
          <a:xfrm>
            <a:off x="1765446" y="9051466"/>
            <a:ext cx="2213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(Pequeño)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1" name="CuadroTexto 470">
            <a:extLst>
              <a:ext uri="{FF2B5EF4-FFF2-40B4-BE49-F238E27FC236}">
                <a16:creationId xmlns:a16="http://schemas.microsoft.com/office/drawing/2014/main" id="{65580A6D-EB1E-400F-13E6-22EF0FA6DBCD}"/>
              </a:ext>
            </a:extLst>
          </p:cNvPr>
          <p:cNvSpPr txBox="1"/>
          <p:nvPr/>
        </p:nvSpPr>
        <p:spPr>
          <a:xfrm>
            <a:off x="5201731" y="7989619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2" name="CuadroTexto 471">
            <a:extLst>
              <a:ext uri="{FF2B5EF4-FFF2-40B4-BE49-F238E27FC236}">
                <a16:creationId xmlns:a16="http://schemas.microsoft.com/office/drawing/2014/main" id="{3619E7DB-85E2-D024-A724-6A03130A4FEC}"/>
              </a:ext>
            </a:extLst>
          </p:cNvPr>
          <p:cNvSpPr txBox="1"/>
          <p:nvPr/>
        </p:nvSpPr>
        <p:spPr>
          <a:xfrm>
            <a:off x="5214280" y="8249709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320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3" name="CuadroTexto 472">
            <a:extLst>
              <a:ext uri="{FF2B5EF4-FFF2-40B4-BE49-F238E27FC236}">
                <a16:creationId xmlns:a16="http://schemas.microsoft.com/office/drawing/2014/main" id="{7C92989E-CF1C-341D-CC9E-8E90B548FCF8}"/>
              </a:ext>
            </a:extLst>
          </p:cNvPr>
          <p:cNvSpPr txBox="1"/>
          <p:nvPr/>
        </p:nvSpPr>
        <p:spPr>
          <a:xfrm>
            <a:off x="5209304" y="8505999"/>
            <a:ext cx="6944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5.00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4" name="CuadroTexto 473">
            <a:extLst>
              <a:ext uri="{FF2B5EF4-FFF2-40B4-BE49-F238E27FC236}">
                <a16:creationId xmlns:a16="http://schemas.microsoft.com/office/drawing/2014/main" id="{09F99CA7-5222-BBC6-6FD4-B68A7F1F2A06}"/>
              </a:ext>
            </a:extLst>
          </p:cNvPr>
          <p:cNvSpPr txBox="1"/>
          <p:nvPr/>
        </p:nvSpPr>
        <p:spPr>
          <a:xfrm>
            <a:off x="5206319" y="8777522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5" name="CuadroTexto 474">
            <a:extLst>
              <a:ext uri="{FF2B5EF4-FFF2-40B4-BE49-F238E27FC236}">
                <a16:creationId xmlns:a16="http://schemas.microsoft.com/office/drawing/2014/main" id="{57C95037-FFFA-1304-9EBF-5B7841D3DDBB}"/>
              </a:ext>
            </a:extLst>
          </p:cNvPr>
          <p:cNvSpPr txBox="1"/>
          <p:nvPr/>
        </p:nvSpPr>
        <p:spPr>
          <a:xfrm>
            <a:off x="5219499" y="905525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7107F5C-4401-5307-52C5-AD482D871D82}"/>
              </a:ext>
            </a:extLst>
          </p:cNvPr>
          <p:cNvSpPr txBox="1"/>
          <p:nvPr/>
        </p:nvSpPr>
        <p:spPr>
          <a:xfrm>
            <a:off x="4065186" y="9470551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C40204C-4327-D4F5-1B80-BB0466238AC9}"/>
              </a:ext>
            </a:extLst>
          </p:cNvPr>
          <p:cNvSpPr txBox="1"/>
          <p:nvPr/>
        </p:nvSpPr>
        <p:spPr>
          <a:xfrm>
            <a:off x="-258914" y="9404625"/>
            <a:ext cx="351028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200" dirty="0">
                <a:latin typeface="Gotham" panose="02000504050000020004" pitchFamily="2" charset="0"/>
              </a:rPr>
              <a:t>*Todos los precios incluyen IGV</a:t>
            </a:r>
            <a:endParaRPr lang="en-US" sz="1200" dirty="0">
              <a:latin typeface="Gotham" panose="02000504050000020004" pitchFamily="2" charset="0"/>
            </a:endParaRPr>
          </a:p>
        </p:txBody>
      </p:sp>
      <p:sp>
        <p:nvSpPr>
          <p:cNvPr id="216" name="Rectángulo redondeado 215"/>
          <p:cNvSpPr/>
          <p:nvPr/>
        </p:nvSpPr>
        <p:spPr>
          <a:xfrm>
            <a:off x="268941" y="2043377"/>
            <a:ext cx="6379915" cy="7351864"/>
          </a:xfrm>
          <a:prstGeom prst="roundRect">
            <a:avLst>
              <a:gd name="adj" fmla="val 1917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306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287228" y="1418094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932484" y="1394256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2" y="520425"/>
            <a:ext cx="1543614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CAÑETE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16" name="Rectángulo redondeado 15"/>
          <p:cNvSpPr/>
          <p:nvPr/>
        </p:nvSpPr>
        <p:spPr>
          <a:xfrm>
            <a:off x="287227" y="1717941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CuadroTexto 16"/>
          <p:cNvSpPr txBox="1"/>
          <p:nvPr/>
        </p:nvSpPr>
        <p:spPr>
          <a:xfrm rot="16200000">
            <a:off x="184992" y="2378212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8" name="Conector recto 17"/>
          <p:cNvCxnSpPr/>
          <p:nvPr/>
        </p:nvCxnSpPr>
        <p:spPr>
          <a:xfrm>
            <a:off x="810883" y="1713569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948906" y="196154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2079538" y="17692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ector recto 198"/>
          <p:cNvCxnSpPr/>
          <p:nvPr/>
        </p:nvCxnSpPr>
        <p:spPr>
          <a:xfrm>
            <a:off x="3477538" y="17692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ector recto 199"/>
          <p:cNvCxnSpPr/>
          <p:nvPr/>
        </p:nvCxnSpPr>
        <p:spPr>
          <a:xfrm>
            <a:off x="4646441" y="17692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CuadroTexto 200"/>
          <p:cNvSpPr txBox="1"/>
          <p:nvPr/>
        </p:nvSpPr>
        <p:spPr>
          <a:xfrm>
            <a:off x="916783" y="1713569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Compartida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5" name="CuadroTexto 204"/>
          <p:cNvSpPr txBox="1"/>
          <p:nvPr/>
        </p:nvSpPr>
        <p:spPr>
          <a:xfrm>
            <a:off x="962462" y="1965275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9" name="CuadroTexto 208"/>
          <p:cNvSpPr txBox="1"/>
          <p:nvPr/>
        </p:nvSpPr>
        <p:spPr>
          <a:xfrm>
            <a:off x="972011" y="223569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3" name="CuadroTexto 212"/>
          <p:cNvSpPr txBox="1"/>
          <p:nvPr/>
        </p:nvSpPr>
        <p:spPr>
          <a:xfrm>
            <a:off x="972448" y="248289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7" name="CuadroTexto 216"/>
          <p:cNvSpPr txBox="1"/>
          <p:nvPr/>
        </p:nvSpPr>
        <p:spPr>
          <a:xfrm>
            <a:off x="954472" y="273857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218" name="CuadroTexto 217"/>
          <p:cNvSpPr txBox="1"/>
          <p:nvPr/>
        </p:nvSpPr>
        <p:spPr>
          <a:xfrm>
            <a:off x="989738" y="2996867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25" name="Conector recto 224"/>
          <p:cNvCxnSpPr/>
          <p:nvPr/>
        </p:nvCxnSpPr>
        <p:spPr>
          <a:xfrm>
            <a:off x="948906" y="221832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/>
          <p:nvPr/>
        </p:nvCxnSpPr>
        <p:spPr>
          <a:xfrm>
            <a:off x="2079538" y="19984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ector recto 226"/>
          <p:cNvCxnSpPr/>
          <p:nvPr/>
        </p:nvCxnSpPr>
        <p:spPr>
          <a:xfrm>
            <a:off x="3477538" y="19984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ector recto 227"/>
          <p:cNvCxnSpPr/>
          <p:nvPr/>
        </p:nvCxnSpPr>
        <p:spPr>
          <a:xfrm>
            <a:off x="4646441" y="19984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 recto 231"/>
          <p:cNvCxnSpPr/>
          <p:nvPr/>
        </p:nvCxnSpPr>
        <p:spPr>
          <a:xfrm>
            <a:off x="972011" y="248289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ector recto 232"/>
          <p:cNvCxnSpPr/>
          <p:nvPr/>
        </p:nvCxnSpPr>
        <p:spPr>
          <a:xfrm>
            <a:off x="2079538" y="22775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recto 233"/>
          <p:cNvCxnSpPr/>
          <p:nvPr/>
        </p:nvCxnSpPr>
        <p:spPr>
          <a:xfrm>
            <a:off x="3477538" y="22775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ector recto 234"/>
          <p:cNvCxnSpPr/>
          <p:nvPr/>
        </p:nvCxnSpPr>
        <p:spPr>
          <a:xfrm>
            <a:off x="4646441" y="22775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ector recto 235"/>
          <p:cNvCxnSpPr/>
          <p:nvPr/>
        </p:nvCxnSpPr>
        <p:spPr>
          <a:xfrm>
            <a:off x="972011" y="273476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ector recto 236"/>
          <p:cNvCxnSpPr/>
          <p:nvPr/>
        </p:nvCxnSpPr>
        <p:spPr>
          <a:xfrm>
            <a:off x="2079476" y="25428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ector recto 237"/>
          <p:cNvCxnSpPr/>
          <p:nvPr/>
        </p:nvCxnSpPr>
        <p:spPr>
          <a:xfrm>
            <a:off x="3477476" y="25428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ector recto 238"/>
          <p:cNvCxnSpPr/>
          <p:nvPr/>
        </p:nvCxnSpPr>
        <p:spPr>
          <a:xfrm>
            <a:off x="4646379" y="25428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ector recto 239"/>
          <p:cNvCxnSpPr/>
          <p:nvPr/>
        </p:nvCxnSpPr>
        <p:spPr>
          <a:xfrm>
            <a:off x="962462" y="299434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ector recto 240"/>
          <p:cNvCxnSpPr/>
          <p:nvPr/>
        </p:nvCxnSpPr>
        <p:spPr>
          <a:xfrm>
            <a:off x="2080260" y="27836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ector recto 241"/>
          <p:cNvCxnSpPr/>
          <p:nvPr/>
        </p:nvCxnSpPr>
        <p:spPr>
          <a:xfrm>
            <a:off x="3478260" y="27836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ector recto 242"/>
          <p:cNvCxnSpPr/>
          <p:nvPr/>
        </p:nvCxnSpPr>
        <p:spPr>
          <a:xfrm>
            <a:off x="4647163" y="27836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 recto 245"/>
          <p:cNvCxnSpPr/>
          <p:nvPr/>
        </p:nvCxnSpPr>
        <p:spPr>
          <a:xfrm>
            <a:off x="2091039" y="30543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ector recto 246"/>
          <p:cNvCxnSpPr/>
          <p:nvPr/>
        </p:nvCxnSpPr>
        <p:spPr>
          <a:xfrm>
            <a:off x="3489039" y="30543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ector recto 247"/>
          <p:cNvCxnSpPr/>
          <p:nvPr/>
        </p:nvCxnSpPr>
        <p:spPr>
          <a:xfrm>
            <a:off x="4657942" y="30543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Rectángulo redondeado 347"/>
          <p:cNvSpPr/>
          <p:nvPr/>
        </p:nvSpPr>
        <p:spPr>
          <a:xfrm>
            <a:off x="275676" y="3333224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9" name="CuadroTexto 348"/>
          <p:cNvSpPr txBox="1"/>
          <p:nvPr/>
        </p:nvSpPr>
        <p:spPr>
          <a:xfrm rot="16200000">
            <a:off x="173488" y="3859124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50" name="Conector recto 349"/>
          <p:cNvCxnSpPr/>
          <p:nvPr/>
        </p:nvCxnSpPr>
        <p:spPr>
          <a:xfrm>
            <a:off x="799332" y="3328852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ector recto 350"/>
          <p:cNvCxnSpPr/>
          <p:nvPr/>
        </p:nvCxnSpPr>
        <p:spPr>
          <a:xfrm>
            <a:off x="937355" y="357682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ector recto 351"/>
          <p:cNvCxnSpPr/>
          <p:nvPr/>
        </p:nvCxnSpPr>
        <p:spPr>
          <a:xfrm>
            <a:off x="2067987" y="33845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ector recto 352"/>
          <p:cNvCxnSpPr/>
          <p:nvPr/>
        </p:nvCxnSpPr>
        <p:spPr>
          <a:xfrm>
            <a:off x="3465987" y="33845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ector recto 353"/>
          <p:cNvCxnSpPr/>
          <p:nvPr/>
        </p:nvCxnSpPr>
        <p:spPr>
          <a:xfrm>
            <a:off x="4634890" y="33845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ector recto 354"/>
          <p:cNvCxnSpPr/>
          <p:nvPr/>
        </p:nvCxnSpPr>
        <p:spPr>
          <a:xfrm>
            <a:off x="937355" y="383360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ector recto 355"/>
          <p:cNvCxnSpPr/>
          <p:nvPr/>
        </p:nvCxnSpPr>
        <p:spPr>
          <a:xfrm>
            <a:off x="2067987" y="36137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ector recto 356"/>
          <p:cNvCxnSpPr/>
          <p:nvPr/>
        </p:nvCxnSpPr>
        <p:spPr>
          <a:xfrm>
            <a:off x="3465987" y="36137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ector recto 357"/>
          <p:cNvCxnSpPr/>
          <p:nvPr/>
        </p:nvCxnSpPr>
        <p:spPr>
          <a:xfrm>
            <a:off x="4634890" y="36137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358"/>
          <p:cNvCxnSpPr/>
          <p:nvPr/>
        </p:nvCxnSpPr>
        <p:spPr>
          <a:xfrm>
            <a:off x="960460" y="40981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ector recto 359"/>
          <p:cNvCxnSpPr/>
          <p:nvPr/>
        </p:nvCxnSpPr>
        <p:spPr>
          <a:xfrm>
            <a:off x="2067987" y="38928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>
            <a:off x="3465987" y="38928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>
            <a:off x="4634890" y="38928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ector recto 362"/>
          <p:cNvCxnSpPr/>
          <p:nvPr/>
        </p:nvCxnSpPr>
        <p:spPr>
          <a:xfrm>
            <a:off x="960460" y="435004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ector recto 363"/>
          <p:cNvCxnSpPr/>
          <p:nvPr/>
        </p:nvCxnSpPr>
        <p:spPr>
          <a:xfrm>
            <a:off x="2067925" y="41581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ector recto 364"/>
          <p:cNvCxnSpPr/>
          <p:nvPr/>
        </p:nvCxnSpPr>
        <p:spPr>
          <a:xfrm>
            <a:off x="3465925" y="41581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ector recto 365"/>
          <p:cNvCxnSpPr/>
          <p:nvPr/>
        </p:nvCxnSpPr>
        <p:spPr>
          <a:xfrm>
            <a:off x="4634828" y="41581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ector recto 367"/>
          <p:cNvCxnSpPr/>
          <p:nvPr/>
        </p:nvCxnSpPr>
        <p:spPr>
          <a:xfrm>
            <a:off x="2068709" y="43989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Conector recto 368"/>
          <p:cNvCxnSpPr/>
          <p:nvPr/>
        </p:nvCxnSpPr>
        <p:spPr>
          <a:xfrm>
            <a:off x="3466709" y="43989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ector recto 369"/>
          <p:cNvCxnSpPr/>
          <p:nvPr/>
        </p:nvCxnSpPr>
        <p:spPr>
          <a:xfrm>
            <a:off x="4635612" y="43989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" name="CuadroTexto 374"/>
          <p:cNvSpPr txBox="1"/>
          <p:nvPr/>
        </p:nvSpPr>
        <p:spPr>
          <a:xfrm>
            <a:off x="950742" y="3352135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9" name="CuadroTexto 378"/>
          <p:cNvSpPr txBox="1"/>
          <p:nvPr/>
        </p:nvSpPr>
        <p:spPr>
          <a:xfrm>
            <a:off x="950450" y="357980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3" name="CuadroTexto 382"/>
          <p:cNvSpPr txBox="1"/>
          <p:nvPr/>
        </p:nvSpPr>
        <p:spPr>
          <a:xfrm>
            <a:off x="943051" y="3846427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7" name="CuadroTexto 386"/>
          <p:cNvSpPr txBox="1"/>
          <p:nvPr/>
        </p:nvSpPr>
        <p:spPr>
          <a:xfrm>
            <a:off x="929542" y="4070546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388" name="CuadroTexto 387"/>
          <p:cNvSpPr txBox="1"/>
          <p:nvPr/>
        </p:nvSpPr>
        <p:spPr>
          <a:xfrm>
            <a:off x="956266" y="4341532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1" name="Rectángulo redondeado 460"/>
          <p:cNvSpPr/>
          <p:nvPr/>
        </p:nvSpPr>
        <p:spPr>
          <a:xfrm>
            <a:off x="275385" y="4693929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2" name="CuadroTexto 461"/>
          <p:cNvSpPr txBox="1"/>
          <p:nvPr/>
        </p:nvSpPr>
        <p:spPr>
          <a:xfrm rot="16200000">
            <a:off x="155072" y="5201023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63" name="Conector recto 462"/>
          <p:cNvCxnSpPr/>
          <p:nvPr/>
        </p:nvCxnSpPr>
        <p:spPr>
          <a:xfrm>
            <a:off x="799041" y="4689557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ector recto 463"/>
          <p:cNvCxnSpPr/>
          <p:nvPr/>
        </p:nvCxnSpPr>
        <p:spPr>
          <a:xfrm>
            <a:off x="937064" y="493753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/>
          <p:cNvCxnSpPr/>
          <p:nvPr/>
        </p:nvCxnSpPr>
        <p:spPr>
          <a:xfrm>
            <a:off x="2067696" y="47452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/>
          <p:cNvCxnSpPr/>
          <p:nvPr/>
        </p:nvCxnSpPr>
        <p:spPr>
          <a:xfrm>
            <a:off x="3465696" y="47452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ector recto 466"/>
          <p:cNvCxnSpPr/>
          <p:nvPr/>
        </p:nvCxnSpPr>
        <p:spPr>
          <a:xfrm>
            <a:off x="4634599" y="47452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/>
          <p:cNvCxnSpPr/>
          <p:nvPr/>
        </p:nvCxnSpPr>
        <p:spPr>
          <a:xfrm>
            <a:off x="937064" y="519431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ector recto 468"/>
          <p:cNvCxnSpPr/>
          <p:nvPr/>
        </p:nvCxnSpPr>
        <p:spPr>
          <a:xfrm>
            <a:off x="2067696" y="49744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Conector recto 469"/>
          <p:cNvCxnSpPr/>
          <p:nvPr/>
        </p:nvCxnSpPr>
        <p:spPr>
          <a:xfrm>
            <a:off x="3465696" y="49744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ector recto 470"/>
          <p:cNvCxnSpPr/>
          <p:nvPr/>
        </p:nvCxnSpPr>
        <p:spPr>
          <a:xfrm>
            <a:off x="4634599" y="49744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Conector recto 471"/>
          <p:cNvCxnSpPr/>
          <p:nvPr/>
        </p:nvCxnSpPr>
        <p:spPr>
          <a:xfrm>
            <a:off x="960169" y="545888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ector recto 472"/>
          <p:cNvCxnSpPr/>
          <p:nvPr/>
        </p:nvCxnSpPr>
        <p:spPr>
          <a:xfrm>
            <a:off x="2067696" y="525357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ector recto 473"/>
          <p:cNvCxnSpPr/>
          <p:nvPr/>
        </p:nvCxnSpPr>
        <p:spPr>
          <a:xfrm>
            <a:off x="3465696" y="525357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ector recto 474"/>
          <p:cNvCxnSpPr/>
          <p:nvPr/>
        </p:nvCxnSpPr>
        <p:spPr>
          <a:xfrm>
            <a:off x="4634599" y="525357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ector recto 475"/>
          <p:cNvCxnSpPr/>
          <p:nvPr/>
        </p:nvCxnSpPr>
        <p:spPr>
          <a:xfrm>
            <a:off x="960169" y="571074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Conector recto 476"/>
          <p:cNvCxnSpPr/>
          <p:nvPr/>
        </p:nvCxnSpPr>
        <p:spPr>
          <a:xfrm>
            <a:off x="2067634" y="55188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ector recto 477"/>
          <p:cNvCxnSpPr/>
          <p:nvPr/>
        </p:nvCxnSpPr>
        <p:spPr>
          <a:xfrm>
            <a:off x="3465634" y="55188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ector recto 478"/>
          <p:cNvCxnSpPr/>
          <p:nvPr/>
        </p:nvCxnSpPr>
        <p:spPr>
          <a:xfrm>
            <a:off x="4634537" y="55188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ector recto 479"/>
          <p:cNvCxnSpPr/>
          <p:nvPr/>
        </p:nvCxnSpPr>
        <p:spPr>
          <a:xfrm>
            <a:off x="2068418" y="57596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ector recto 480"/>
          <p:cNvCxnSpPr/>
          <p:nvPr/>
        </p:nvCxnSpPr>
        <p:spPr>
          <a:xfrm>
            <a:off x="3466418" y="57596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ector recto 481"/>
          <p:cNvCxnSpPr/>
          <p:nvPr/>
        </p:nvCxnSpPr>
        <p:spPr>
          <a:xfrm>
            <a:off x="4635321" y="57596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Rectángulo redondeado 482"/>
          <p:cNvSpPr/>
          <p:nvPr/>
        </p:nvSpPr>
        <p:spPr>
          <a:xfrm>
            <a:off x="268941" y="6105455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4" name="CuadroTexto 483"/>
          <p:cNvSpPr txBox="1"/>
          <p:nvPr/>
        </p:nvSpPr>
        <p:spPr>
          <a:xfrm rot="16200000">
            <a:off x="143017" y="6612549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85" name="Conector recto 484"/>
          <p:cNvCxnSpPr/>
          <p:nvPr/>
        </p:nvCxnSpPr>
        <p:spPr>
          <a:xfrm>
            <a:off x="792597" y="6101083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Conector recto 485"/>
          <p:cNvCxnSpPr/>
          <p:nvPr/>
        </p:nvCxnSpPr>
        <p:spPr>
          <a:xfrm>
            <a:off x="930620" y="634905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ector recto 486"/>
          <p:cNvCxnSpPr/>
          <p:nvPr/>
        </p:nvCxnSpPr>
        <p:spPr>
          <a:xfrm>
            <a:off x="2061252" y="615679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ector recto 487"/>
          <p:cNvCxnSpPr/>
          <p:nvPr/>
        </p:nvCxnSpPr>
        <p:spPr>
          <a:xfrm>
            <a:off x="3459252" y="615679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ector recto 488"/>
          <p:cNvCxnSpPr/>
          <p:nvPr/>
        </p:nvCxnSpPr>
        <p:spPr>
          <a:xfrm>
            <a:off x="4628155" y="615679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ector recto 489"/>
          <p:cNvCxnSpPr/>
          <p:nvPr/>
        </p:nvCxnSpPr>
        <p:spPr>
          <a:xfrm>
            <a:off x="930620" y="660584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ector recto 490"/>
          <p:cNvCxnSpPr/>
          <p:nvPr/>
        </p:nvCxnSpPr>
        <p:spPr>
          <a:xfrm>
            <a:off x="2061252" y="638599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ector recto 491"/>
          <p:cNvCxnSpPr/>
          <p:nvPr/>
        </p:nvCxnSpPr>
        <p:spPr>
          <a:xfrm>
            <a:off x="3459252" y="638599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ector recto 492"/>
          <p:cNvCxnSpPr/>
          <p:nvPr/>
        </p:nvCxnSpPr>
        <p:spPr>
          <a:xfrm>
            <a:off x="4628155" y="638599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Conector recto 493"/>
          <p:cNvCxnSpPr/>
          <p:nvPr/>
        </p:nvCxnSpPr>
        <p:spPr>
          <a:xfrm>
            <a:off x="953725" y="687041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Conector recto 494"/>
          <p:cNvCxnSpPr/>
          <p:nvPr/>
        </p:nvCxnSpPr>
        <p:spPr>
          <a:xfrm>
            <a:off x="2061252" y="666509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ector recto 495"/>
          <p:cNvCxnSpPr/>
          <p:nvPr/>
        </p:nvCxnSpPr>
        <p:spPr>
          <a:xfrm>
            <a:off x="3459252" y="666509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ector recto 496"/>
          <p:cNvCxnSpPr/>
          <p:nvPr/>
        </p:nvCxnSpPr>
        <p:spPr>
          <a:xfrm>
            <a:off x="4628155" y="666509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ector recto 497"/>
          <p:cNvCxnSpPr/>
          <p:nvPr/>
        </p:nvCxnSpPr>
        <p:spPr>
          <a:xfrm>
            <a:off x="953725" y="712227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ector recto 498"/>
          <p:cNvCxnSpPr/>
          <p:nvPr/>
        </p:nvCxnSpPr>
        <p:spPr>
          <a:xfrm>
            <a:off x="2061190" y="69303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ector recto 499"/>
          <p:cNvCxnSpPr/>
          <p:nvPr/>
        </p:nvCxnSpPr>
        <p:spPr>
          <a:xfrm>
            <a:off x="3459190" y="69303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ector recto 500"/>
          <p:cNvCxnSpPr/>
          <p:nvPr/>
        </p:nvCxnSpPr>
        <p:spPr>
          <a:xfrm>
            <a:off x="4628093" y="69303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ector recto 501"/>
          <p:cNvCxnSpPr/>
          <p:nvPr/>
        </p:nvCxnSpPr>
        <p:spPr>
          <a:xfrm>
            <a:off x="2061974" y="71711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Conector recto 502"/>
          <p:cNvCxnSpPr/>
          <p:nvPr/>
        </p:nvCxnSpPr>
        <p:spPr>
          <a:xfrm>
            <a:off x="3459974" y="71711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ector recto 503"/>
          <p:cNvCxnSpPr/>
          <p:nvPr/>
        </p:nvCxnSpPr>
        <p:spPr>
          <a:xfrm>
            <a:off x="4628877" y="71711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" name="CuadroTexto 504"/>
          <p:cNvSpPr txBox="1"/>
          <p:nvPr/>
        </p:nvSpPr>
        <p:spPr>
          <a:xfrm>
            <a:off x="944567" y="4691638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9" name="CuadroTexto 508"/>
          <p:cNvSpPr txBox="1"/>
          <p:nvPr/>
        </p:nvSpPr>
        <p:spPr>
          <a:xfrm>
            <a:off x="960168" y="4955778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3" name="CuadroTexto 512"/>
          <p:cNvSpPr txBox="1"/>
          <p:nvPr/>
        </p:nvSpPr>
        <p:spPr>
          <a:xfrm>
            <a:off x="952118" y="5207638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7" name="CuadroTexto 516"/>
          <p:cNvSpPr txBox="1"/>
          <p:nvPr/>
        </p:nvSpPr>
        <p:spPr>
          <a:xfrm>
            <a:off x="944108" y="5459441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18" name="CuadroTexto 517"/>
          <p:cNvSpPr txBox="1"/>
          <p:nvPr/>
        </p:nvSpPr>
        <p:spPr>
          <a:xfrm>
            <a:off x="951308" y="5679905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9" name="CuadroTexto 528"/>
          <p:cNvSpPr txBox="1"/>
          <p:nvPr/>
        </p:nvSpPr>
        <p:spPr>
          <a:xfrm>
            <a:off x="923961" y="634285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3" name="CuadroTexto 532"/>
          <p:cNvSpPr txBox="1"/>
          <p:nvPr/>
        </p:nvSpPr>
        <p:spPr>
          <a:xfrm>
            <a:off x="908237" y="6623110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6" name="CuadroTexto 535"/>
          <p:cNvSpPr txBox="1"/>
          <p:nvPr/>
        </p:nvSpPr>
        <p:spPr>
          <a:xfrm>
            <a:off x="929277" y="6875998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37" name="CuadroTexto 536"/>
          <p:cNvSpPr txBox="1"/>
          <p:nvPr/>
        </p:nvSpPr>
        <p:spPr>
          <a:xfrm>
            <a:off x="938160" y="7114018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4" name="CuadroTexto 543"/>
          <p:cNvSpPr txBox="1"/>
          <p:nvPr/>
        </p:nvSpPr>
        <p:spPr>
          <a:xfrm>
            <a:off x="921514" y="6121988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9" name="CuadroTexto 228"/>
          <p:cNvSpPr txBox="1"/>
          <p:nvPr/>
        </p:nvSpPr>
        <p:spPr>
          <a:xfrm>
            <a:off x="2462658" y="1707427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0" name="CuadroTexto 229"/>
          <p:cNvSpPr txBox="1"/>
          <p:nvPr/>
        </p:nvSpPr>
        <p:spPr>
          <a:xfrm>
            <a:off x="5349397" y="1678407"/>
            <a:ext cx="4427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1" name="CuadroTexto 230"/>
          <p:cNvSpPr txBox="1"/>
          <p:nvPr/>
        </p:nvSpPr>
        <p:spPr>
          <a:xfrm>
            <a:off x="2444950" y="1985741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4" name="CuadroTexto 243"/>
          <p:cNvSpPr txBox="1"/>
          <p:nvPr/>
        </p:nvSpPr>
        <p:spPr>
          <a:xfrm>
            <a:off x="2451859" y="2227897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5" name="CuadroTexto 244"/>
          <p:cNvSpPr txBox="1"/>
          <p:nvPr/>
        </p:nvSpPr>
        <p:spPr>
          <a:xfrm>
            <a:off x="2451859" y="250625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9" name="CuadroTexto 248"/>
          <p:cNvSpPr txBox="1"/>
          <p:nvPr/>
        </p:nvSpPr>
        <p:spPr>
          <a:xfrm>
            <a:off x="2432200" y="2770406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0" name="CuadroTexto 249"/>
          <p:cNvSpPr txBox="1"/>
          <p:nvPr/>
        </p:nvSpPr>
        <p:spPr>
          <a:xfrm>
            <a:off x="3808442" y="2766607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1" name="CuadroTexto 250"/>
          <p:cNvSpPr txBox="1"/>
          <p:nvPr/>
        </p:nvSpPr>
        <p:spPr>
          <a:xfrm>
            <a:off x="2421221" y="2986621"/>
            <a:ext cx="5918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2" name="CuadroTexto 251"/>
          <p:cNvSpPr txBox="1"/>
          <p:nvPr/>
        </p:nvSpPr>
        <p:spPr>
          <a:xfrm>
            <a:off x="3764923" y="3006705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3" name="CuadroTexto 252"/>
          <p:cNvSpPr txBox="1"/>
          <p:nvPr/>
        </p:nvSpPr>
        <p:spPr>
          <a:xfrm>
            <a:off x="5372244" y="297329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4" name="CuadroTexto 253"/>
          <p:cNvSpPr txBox="1"/>
          <p:nvPr/>
        </p:nvSpPr>
        <p:spPr>
          <a:xfrm>
            <a:off x="3797727" y="2527765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5" name="CuadroTexto 254"/>
          <p:cNvSpPr txBox="1"/>
          <p:nvPr/>
        </p:nvSpPr>
        <p:spPr>
          <a:xfrm>
            <a:off x="5352342" y="271943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6" name="CuadroTexto 255"/>
          <p:cNvSpPr txBox="1"/>
          <p:nvPr/>
        </p:nvSpPr>
        <p:spPr>
          <a:xfrm>
            <a:off x="5369299" y="246971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7" name="CuadroTexto 256"/>
          <p:cNvSpPr txBox="1"/>
          <p:nvPr/>
        </p:nvSpPr>
        <p:spPr>
          <a:xfrm>
            <a:off x="5349397" y="221585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8" name="CuadroTexto 257"/>
          <p:cNvSpPr txBox="1"/>
          <p:nvPr/>
        </p:nvSpPr>
        <p:spPr>
          <a:xfrm>
            <a:off x="5339301" y="192858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9" name="CuadroTexto 258"/>
          <p:cNvSpPr txBox="1"/>
          <p:nvPr/>
        </p:nvSpPr>
        <p:spPr>
          <a:xfrm>
            <a:off x="3918003" y="223133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0" name="CuadroTexto 259"/>
          <p:cNvSpPr txBox="1"/>
          <p:nvPr/>
        </p:nvSpPr>
        <p:spPr>
          <a:xfrm>
            <a:off x="3903866" y="195464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1" name="CuadroTexto 260"/>
          <p:cNvSpPr txBox="1"/>
          <p:nvPr/>
        </p:nvSpPr>
        <p:spPr>
          <a:xfrm>
            <a:off x="3890582" y="167930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2" name="CuadroTexto 261"/>
          <p:cNvSpPr txBox="1"/>
          <p:nvPr/>
        </p:nvSpPr>
        <p:spPr>
          <a:xfrm>
            <a:off x="2532939" y="3342246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3" name="CuadroTexto 262"/>
          <p:cNvSpPr txBox="1"/>
          <p:nvPr/>
        </p:nvSpPr>
        <p:spPr>
          <a:xfrm>
            <a:off x="2501914" y="3592872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4" name="CuadroTexto 263"/>
          <p:cNvSpPr txBox="1"/>
          <p:nvPr/>
        </p:nvSpPr>
        <p:spPr>
          <a:xfrm>
            <a:off x="2501914" y="3848639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5" name="CuadroTexto 264"/>
          <p:cNvSpPr txBox="1"/>
          <p:nvPr/>
        </p:nvSpPr>
        <p:spPr>
          <a:xfrm>
            <a:off x="2516998" y="4105298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6" name="CuadroTexto 265"/>
          <p:cNvSpPr txBox="1"/>
          <p:nvPr/>
        </p:nvSpPr>
        <p:spPr>
          <a:xfrm>
            <a:off x="3815179" y="4068859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7" name="CuadroTexto 266"/>
          <p:cNvSpPr txBox="1"/>
          <p:nvPr/>
        </p:nvSpPr>
        <p:spPr>
          <a:xfrm>
            <a:off x="2521258" y="4371163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8" name="CuadroTexto 267"/>
          <p:cNvSpPr txBox="1"/>
          <p:nvPr/>
        </p:nvSpPr>
        <p:spPr>
          <a:xfrm>
            <a:off x="3804196" y="4352335"/>
            <a:ext cx="623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9" name="CuadroTexto 268"/>
          <p:cNvSpPr txBox="1"/>
          <p:nvPr/>
        </p:nvSpPr>
        <p:spPr>
          <a:xfrm>
            <a:off x="3956353" y="337408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0" name="CuadroTexto 269"/>
          <p:cNvSpPr txBox="1"/>
          <p:nvPr/>
        </p:nvSpPr>
        <p:spPr>
          <a:xfrm>
            <a:off x="3830274" y="3573642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1" name="CuadroTexto 270"/>
          <p:cNvSpPr txBox="1"/>
          <p:nvPr/>
        </p:nvSpPr>
        <p:spPr>
          <a:xfrm>
            <a:off x="3806229" y="3813740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2" name="CuadroTexto 271"/>
          <p:cNvSpPr txBox="1"/>
          <p:nvPr/>
        </p:nvSpPr>
        <p:spPr>
          <a:xfrm>
            <a:off x="5409988" y="412725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3" name="CuadroTexto 272"/>
          <p:cNvSpPr txBox="1"/>
          <p:nvPr/>
        </p:nvSpPr>
        <p:spPr>
          <a:xfrm>
            <a:off x="5390086" y="387339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4" name="CuadroTexto 273"/>
          <p:cNvSpPr txBox="1"/>
          <p:nvPr/>
        </p:nvSpPr>
        <p:spPr>
          <a:xfrm>
            <a:off x="5407043" y="362367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5387141" y="336981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6" name="CuadroTexto 275"/>
          <p:cNvSpPr txBox="1"/>
          <p:nvPr/>
        </p:nvSpPr>
        <p:spPr>
          <a:xfrm>
            <a:off x="5397257" y="436584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7" name="CuadroTexto 276"/>
          <p:cNvSpPr txBox="1"/>
          <p:nvPr/>
        </p:nvSpPr>
        <p:spPr>
          <a:xfrm>
            <a:off x="5417675" y="545743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8" name="CuadroTexto 277"/>
          <p:cNvSpPr txBox="1"/>
          <p:nvPr/>
        </p:nvSpPr>
        <p:spPr>
          <a:xfrm>
            <a:off x="5397773" y="520357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9" name="CuadroTexto 278"/>
          <p:cNvSpPr txBox="1"/>
          <p:nvPr/>
        </p:nvSpPr>
        <p:spPr>
          <a:xfrm>
            <a:off x="5414730" y="495385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0" name="CuadroTexto 279"/>
          <p:cNvSpPr txBox="1"/>
          <p:nvPr/>
        </p:nvSpPr>
        <p:spPr>
          <a:xfrm>
            <a:off x="5394828" y="469999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1" name="CuadroTexto 280"/>
          <p:cNvSpPr txBox="1"/>
          <p:nvPr/>
        </p:nvSpPr>
        <p:spPr>
          <a:xfrm>
            <a:off x="5404944" y="569602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2" name="CuadroTexto 281"/>
          <p:cNvSpPr txBox="1"/>
          <p:nvPr/>
        </p:nvSpPr>
        <p:spPr>
          <a:xfrm>
            <a:off x="5453768" y="688938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3" name="CuadroTexto 282"/>
          <p:cNvSpPr txBox="1"/>
          <p:nvPr/>
        </p:nvSpPr>
        <p:spPr>
          <a:xfrm>
            <a:off x="5433866" y="663552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4" name="CuadroTexto 283"/>
          <p:cNvSpPr txBox="1"/>
          <p:nvPr/>
        </p:nvSpPr>
        <p:spPr>
          <a:xfrm>
            <a:off x="5450823" y="638579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5" name="CuadroTexto 284"/>
          <p:cNvSpPr txBox="1"/>
          <p:nvPr/>
        </p:nvSpPr>
        <p:spPr>
          <a:xfrm>
            <a:off x="5430921" y="613194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6" name="CuadroTexto 285"/>
          <p:cNvSpPr txBox="1"/>
          <p:nvPr/>
        </p:nvSpPr>
        <p:spPr>
          <a:xfrm>
            <a:off x="5441037" y="712797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2" name="CuadroTexto 291"/>
          <p:cNvSpPr txBox="1"/>
          <p:nvPr/>
        </p:nvSpPr>
        <p:spPr>
          <a:xfrm>
            <a:off x="2470340" y="470168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3" name="CuadroTexto 292"/>
          <p:cNvSpPr txBox="1"/>
          <p:nvPr/>
        </p:nvSpPr>
        <p:spPr>
          <a:xfrm>
            <a:off x="2448567" y="496505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4" name="CuadroTexto 293"/>
          <p:cNvSpPr txBox="1"/>
          <p:nvPr/>
        </p:nvSpPr>
        <p:spPr>
          <a:xfrm>
            <a:off x="2443305" y="521988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5" name="CuadroTexto 294"/>
          <p:cNvSpPr txBox="1"/>
          <p:nvPr/>
        </p:nvSpPr>
        <p:spPr>
          <a:xfrm>
            <a:off x="2463607" y="544966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6" name="CuadroTexto 295"/>
          <p:cNvSpPr txBox="1"/>
          <p:nvPr/>
        </p:nvSpPr>
        <p:spPr>
          <a:xfrm>
            <a:off x="3811417" y="546600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7" name="CuadroTexto 296"/>
          <p:cNvSpPr txBox="1"/>
          <p:nvPr/>
        </p:nvSpPr>
        <p:spPr>
          <a:xfrm>
            <a:off x="2460578" y="569123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8" name="CuadroTexto 297"/>
          <p:cNvSpPr txBox="1"/>
          <p:nvPr/>
        </p:nvSpPr>
        <p:spPr>
          <a:xfrm>
            <a:off x="3821362" y="5732165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9" name="CuadroTexto 298"/>
          <p:cNvSpPr txBox="1"/>
          <p:nvPr/>
        </p:nvSpPr>
        <p:spPr>
          <a:xfrm>
            <a:off x="3843684" y="467857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0" name="CuadroTexto 299"/>
          <p:cNvSpPr txBox="1"/>
          <p:nvPr/>
        </p:nvSpPr>
        <p:spPr>
          <a:xfrm>
            <a:off x="3826160" y="496837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1" name="CuadroTexto 300"/>
          <p:cNvSpPr txBox="1"/>
          <p:nvPr/>
        </p:nvSpPr>
        <p:spPr>
          <a:xfrm>
            <a:off x="3820376" y="521539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2" name="CuadroTexto 301"/>
          <p:cNvSpPr txBox="1"/>
          <p:nvPr/>
        </p:nvSpPr>
        <p:spPr>
          <a:xfrm>
            <a:off x="2454641" y="612327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3" name="CuadroTexto 302"/>
          <p:cNvSpPr txBox="1"/>
          <p:nvPr/>
        </p:nvSpPr>
        <p:spPr>
          <a:xfrm>
            <a:off x="2464373" y="635014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4" name="CuadroTexto 303"/>
          <p:cNvSpPr txBox="1"/>
          <p:nvPr/>
        </p:nvSpPr>
        <p:spPr>
          <a:xfrm>
            <a:off x="2488495" y="661547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5" name="CuadroTexto 304"/>
          <p:cNvSpPr txBox="1"/>
          <p:nvPr/>
        </p:nvSpPr>
        <p:spPr>
          <a:xfrm>
            <a:off x="2471977" y="688004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6" name="CuadroTexto 305"/>
          <p:cNvSpPr txBox="1"/>
          <p:nvPr/>
        </p:nvSpPr>
        <p:spPr>
          <a:xfrm>
            <a:off x="3825721" y="687887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7" name="CuadroTexto 306"/>
          <p:cNvSpPr txBox="1"/>
          <p:nvPr/>
        </p:nvSpPr>
        <p:spPr>
          <a:xfrm>
            <a:off x="2477719" y="7093712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8" name="CuadroTexto 307"/>
          <p:cNvSpPr txBox="1"/>
          <p:nvPr/>
        </p:nvSpPr>
        <p:spPr>
          <a:xfrm>
            <a:off x="3805595" y="7102094"/>
            <a:ext cx="633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9" name="CuadroTexto 308"/>
          <p:cNvSpPr txBox="1"/>
          <p:nvPr/>
        </p:nvSpPr>
        <p:spPr>
          <a:xfrm>
            <a:off x="3791914" y="610905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0" name="CuadroTexto 309"/>
          <p:cNvSpPr txBox="1"/>
          <p:nvPr/>
        </p:nvSpPr>
        <p:spPr>
          <a:xfrm>
            <a:off x="3811118" y="637490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1" name="CuadroTexto 310"/>
          <p:cNvSpPr txBox="1"/>
          <p:nvPr/>
        </p:nvSpPr>
        <p:spPr>
          <a:xfrm>
            <a:off x="3820376" y="664317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2" name="Rectángulo redondeado 311"/>
          <p:cNvSpPr/>
          <p:nvPr/>
        </p:nvSpPr>
        <p:spPr>
          <a:xfrm>
            <a:off x="303723" y="8838697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3" name="CuadroTexto 312"/>
          <p:cNvSpPr txBox="1"/>
          <p:nvPr/>
        </p:nvSpPr>
        <p:spPr>
          <a:xfrm>
            <a:off x="2938527" y="8829941"/>
            <a:ext cx="986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Mausoleos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14" name="Rectángulo redondeado 313"/>
          <p:cNvSpPr/>
          <p:nvPr/>
        </p:nvSpPr>
        <p:spPr>
          <a:xfrm>
            <a:off x="293126" y="9117883"/>
            <a:ext cx="6392011" cy="426974"/>
          </a:xfrm>
          <a:prstGeom prst="roundRect">
            <a:avLst>
              <a:gd name="adj" fmla="val 14786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5" name="Conector recto 314"/>
          <p:cNvCxnSpPr/>
          <p:nvPr/>
        </p:nvCxnSpPr>
        <p:spPr>
          <a:xfrm>
            <a:off x="4280968" y="922044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ector recto 315"/>
          <p:cNvCxnSpPr/>
          <p:nvPr/>
        </p:nvCxnSpPr>
        <p:spPr>
          <a:xfrm>
            <a:off x="5499593" y="920757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CuadroTexto 316"/>
          <p:cNvSpPr txBox="1"/>
          <p:nvPr/>
        </p:nvSpPr>
        <p:spPr>
          <a:xfrm>
            <a:off x="388581" y="9229008"/>
            <a:ext cx="17443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Horizontal M  (2)*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8" name="CuadroTexto 317"/>
          <p:cNvSpPr txBox="1"/>
          <p:nvPr/>
        </p:nvSpPr>
        <p:spPr>
          <a:xfrm>
            <a:off x="3255921" y="922917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9" name="CuadroTexto 318"/>
          <p:cNvSpPr txBox="1"/>
          <p:nvPr/>
        </p:nvSpPr>
        <p:spPr>
          <a:xfrm>
            <a:off x="4598047" y="921686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0" name="CuadroTexto 319"/>
          <p:cNvSpPr txBox="1"/>
          <p:nvPr/>
        </p:nvSpPr>
        <p:spPr>
          <a:xfrm>
            <a:off x="5778742" y="920835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21" name="Conector recto 320"/>
          <p:cNvCxnSpPr/>
          <p:nvPr/>
        </p:nvCxnSpPr>
        <p:spPr>
          <a:xfrm>
            <a:off x="2977536" y="921686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ángulo redondeado 482">
            <a:extLst>
              <a:ext uri="{FF2B5EF4-FFF2-40B4-BE49-F238E27FC236}">
                <a16:creationId xmlns:a16="http://schemas.microsoft.com/office/drawing/2014/main" id="{4A411591-B2B8-43FF-7EBD-57335AC03CBE}"/>
              </a:ext>
            </a:extLst>
          </p:cNvPr>
          <p:cNvSpPr/>
          <p:nvPr/>
        </p:nvSpPr>
        <p:spPr>
          <a:xfrm>
            <a:off x="268941" y="7493287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79B61C33-7C24-7DC6-B255-A525F9DFD396}"/>
              </a:ext>
            </a:extLst>
          </p:cNvPr>
          <p:cNvSpPr txBox="1"/>
          <p:nvPr/>
        </p:nvSpPr>
        <p:spPr>
          <a:xfrm rot="16200000">
            <a:off x="99897" y="8000381"/>
            <a:ext cx="84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M-M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A6D2CF4D-4F03-83C2-9E1C-A63C8FD24D88}"/>
              </a:ext>
            </a:extLst>
          </p:cNvPr>
          <p:cNvCxnSpPr/>
          <p:nvPr/>
        </p:nvCxnSpPr>
        <p:spPr>
          <a:xfrm>
            <a:off x="792597" y="7488915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CB194DF-4ABB-1510-F505-438057B571EE}"/>
              </a:ext>
            </a:extLst>
          </p:cNvPr>
          <p:cNvCxnSpPr/>
          <p:nvPr/>
        </p:nvCxnSpPr>
        <p:spPr>
          <a:xfrm>
            <a:off x="930620" y="773689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65346EF1-B341-C9B4-7FB3-AC37E38D25DA}"/>
              </a:ext>
            </a:extLst>
          </p:cNvPr>
          <p:cNvCxnSpPr/>
          <p:nvPr/>
        </p:nvCxnSpPr>
        <p:spPr>
          <a:xfrm>
            <a:off x="2061252" y="75446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582B22D6-567C-B487-226C-33C89EEEE256}"/>
              </a:ext>
            </a:extLst>
          </p:cNvPr>
          <p:cNvCxnSpPr/>
          <p:nvPr/>
        </p:nvCxnSpPr>
        <p:spPr>
          <a:xfrm>
            <a:off x="3459252" y="75446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724B5960-7CA9-7D26-40CF-0C05A214FC70}"/>
              </a:ext>
            </a:extLst>
          </p:cNvPr>
          <p:cNvCxnSpPr/>
          <p:nvPr/>
        </p:nvCxnSpPr>
        <p:spPr>
          <a:xfrm>
            <a:off x="4628155" y="75446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611E497C-30A2-0DD4-C03E-5D572135C425}"/>
              </a:ext>
            </a:extLst>
          </p:cNvPr>
          <p:cNvCxnSpPr/>
          <p:nvPr/>
        </p:nvCxnSpPr>
        <p:spPr>
          <a:xfrm>
            <a:off x="930620" y="799367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A99A770A-669A-ED32-8225-800FAE8B9CB1}"/>
              </a:ext>
            </a:extLst>
          </p:cNvPr>
          <p:cNvCxnSpPr/>
          <p:nvPr/>
        </p:nvCxnSpPr>
        <p:spPr>
          <a:xfrm>
            <a:off x="2061252" y="77738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E8F50DF9-C316-7CDE-1490-42C5FF673872}"/>
              </a:ext>
            </a:extLst>
          </p:cNvPr>
          <p:cNvCxnSpPr/>
          <p:nvPr/>
        </p:nvCxnSpPr>
        <p:spPr>
          <a:xfrm>
            <a:off x="3459252" y="77738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7A617A0-8FB9-659B-7CD8-0420D0F5CD87}"/>
              </a:ext>
            </a:extLst>
          </p:cNvPr>
          <p:cNvCxnSpPr/>
          <p:nvPr/>
        </p:nvCxnSpPr>
        <p:spPr>
          <a:xfrm>
            <a:off x="4628155" y="77738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14C38281-1B6E-CBC7-E12D-DDF61E0524B5}"/>
              </a:ext>
            </a:extLst>
          </p:cNvPr>
          <p:cNvCxnSpPr/>
          <p:nvPr/>
        </p:nvCxnSpPr>
        <p:spPr>
          <a:xfrm>
            <a:off x="953725" y="825824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166397F9-65BF-6103-1281-56BDAFCDFC9A}"/>
              </a:ext>
            </a:extLst>
          </p:cNvPr>
          <p:cNvCxnSpPr/>
          <p:nvPr/>
        </p:nvCxnSpPr>
        <p:spPr>
          <a:xfrm>
            <a:off x="2061252" y="805292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837C2ADD-DCBD-4D5E-769E-EBF596ACFCE1}"/>
              </a:ext>
            </a:extLst>
          </p:cNvPr>
          <p:cNvCxnSpPr/>
          <p:nvPr/>
        </p:nvCxnSpPr>
        <p:spPr>
          <a:xfrm>
            <a:off x="3459252" y="805292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9E985A73-90AC-230A-DC9A-9D8A79BD6029}"/>
              </a:ext>
            </a:extLst>
          </p:cNvPr>
          <p:cNvCxnSpPr/>
          <p:nvPr/>
        </p:nvCxnSpPr>
        <p:spPr>
          <a:xfrm>
            <a:off x="4628155" y="805292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8DDC8E05-9645-4E03-FFEE-EBBCBFD1675B}"/>
              </a:ext>
            </a:extLst>
          </p:cNvPr>
          <p:cNvCxnSpPr/>
          <p:nvPr/>
        </p:nvCxnSpPr>
        <p:spPr>
          <a:xfrm>
            <a:off x="953725" y="851010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9C183FD6-84D9-118F-FB3F-84C254188379}"/>
              </a:ext>
            </a:extLst>
          </p:cNvPr>
          <p:cNvCxnSpPr/>
          <p:nvPr/>
        </p:nvCxnSpPr>
        <p:spPr>
          <a:xfrm>
            <a:off x="2061190" y="831819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A0D6F178-DC2A-EBF7-28BB-469234E30007}"/>
              </a:ext>
            </a:extLst>
          </p:cNvPr>
          <p:cNvCxnSpPr/>
          <p:nvPr/>
        </p:nvCxnSpPr>
        <p:spPr>
          <a:xfrm>
            <a:off x="3459190" y="831819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4106A479-440E-6BA7-EB7D-3447D1E04961}"/>
              </a:ext>
            </a:extLst>
          </p:cNvPr>
          <p:cNvCxnSpPr/>
          <p:nvPr/>
        </p:nvCxnSpPr>
        <p:spPr>
          <a:xfrm>
            <a:off x="4628093" y="831819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C1D8ED5E-2F13-0F8E-CD59-60B539F6D3A7}"/>
              </a:ext>
            </a:extLst>
          </p:cNvPr>
          <p:cNvCxnSpPr/>
          <p:nvPr/>
        </p:nvCxnSpPr>
        <p:spPr>
          <a:xfrm>
            <a:off x="2061974" y="855901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D699643F-A2A4-94C9-E7ED-5F7828341E6B}"/>
              </a:ext>
            </a:extLst>
          </p:cNvPr>
          <p:cNvCxnSpPr/>
          <p:nvPr/>
        </p:nvCxnSpPr>
        <p:spPr>
          <a:xfrm>
            <a:off x="3459974" y="855901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9D63B125-8B1F-D686-4762-5C62ED1445E3}"/>
              </a:ext>
            </a:extLst>
          </p:cNvPr>
          <p:cNvCxnSpPr/>
          <p:nvPr/>
        </p:nvCxnSpPr>
        <p:spPr>
          <a:xfrm>
            <a:off x="4628877" y="855901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uadroTexto 41">
            <a:extLst>
              <a:ext uri="{FF2B5EF4-FFF2-40B4-BE49-F238E27FC236}">
                <a16:creationId xmlns:a16="http://schemas.microsoft.com/office/drawing/2014/main" id="{36C4658C-06F9-DC02-F4BD-B6996FF3025E}"/>
              </a:ext>
            </a:extLst>
          </p:cNvPr>
          <p:cNvSpPr txBox="1"/>
          <p:nvPr/>
        </p:nvSpPr>
        <p:spPr>
          <a:xfrm>
            <a:off x="923961" y="7730688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804A984E-0E3B-422D-7E9F-53A8E6D51F27}"/>
              </a:ext>
            </a:extLst>
          </p:cNvPr>
          <p:cNvSpPr txBox="1"/>
          <p:nvPr/>
        </p:nvSpPr>
        <p:spPr>
          <a:xfrm>
            <a:off x="908237" y="8010942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FDD91893-1F7A-D048-C779-7B6D2C259989}"/>
              </a:ext>
            </a:extLst>
          </p:cNvPr>
          <p:cNvSpPr txBox="1"/>
          <p:nvPr/>
        </p:nvSpPr>
        <p:spPr>
          <a:xfrm>
            <a:off x="929277" y="8263830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D3C559C6-465A-AACA-48E8-67F0385D4941}"/>
              </a:ext>
            </a:extLst>
          </p:cNvPr>
          <p:cNvSpPr txBox="1"/>
          <p:nvPr/>
        </p:nvSpPr>
        <p:spPr>
          <a:xfrm>
            <a:off x="938160" y="8501850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C809D4F4-9869-362D-174B-6B5330B55302}"/>
              </a:ext>
            </a:extLst>
          </p:cNvPr>
          <p:cNvSpPr txBox="1"/>
          <p:nvPr/>
        </p:nvSpPr>
        <p:spPr>
          <a:xfrm>
            <a:off x="921514" y="7509820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76176A28-7CF4-D422-255D-6944275F111C}"/>
              </a:ext>
            </a:extLst>
          </p:cNvPr>
          <p:cNvSpPr txBox="1"/>
          <p:nvPr/>
        </p:nvSpPr>
        <p:spPr>
          <a:xfrm>
            <a:off x="5453768" y="827721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73757E36-ACDE-B81C-E3F8-26D4BF84A218}"/>
              </a:ext>
            </a:extLst>
          </p:cNvPr>
          <p:cNvSpPr txBox="1"/>
          <p:nvPr/>
        </p:nvSpPr>
        <p:spPr>
          <a:xfrm>
            <a:off x="5433866" y="802335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CFEEBA9C-F8CC-BAAB-22D9-4DA3B4E5EDD9}"/>
              </a:ext>
            </a:extLst>
          </p:cNvPr>
          <p:cNvSpPr txBox="1"/>
          <p:nvPr/>
        </p:nvSpPr>
        <p:spPr>
          <a:xfrm>
            <a:off x="5450823" y="777363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FAEBBC00-565D-FEAF-4D5B-F25D3BEA3845}"/>
              </a:ext>
            </a:extLst>
          </p:cNvPr>
          <p:cNvSpPr txBox="1"/>
          <p:nvPr/>
        </p:nvSpPr>
        <p:spPr>
          <a:xfrm>
            <a:off x="5430921" y="751977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F4A09D9C-883A-FD2F-EA7A-43A304797E61}"/>
              </a:ext>
            </a:extLst>
          </p:cNvPr>
          <p:cNvSpPr txBox="1"/>
          <p:nvPr/>
        </p:nvSpPr>
        <p:spPr>
          <a:xfrm>
            <a:off x="5441037" y="851580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115E1B2C-6E1B-6B94-9F25-D3744CBA3DFF}"/>
              </a:ext>
            </a:extLst>
          </p:cNvPr>
          <p:cNvSpPr txBox="1"/>
          <p:nvPr/>
        </p:nvSpPr>
        <p:spPr>
          <a:xfrm>
            <a:off x="2454641" y="751110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6C62B0CF-BD3C-FA58-BD28-DFDB05595AE8}"/>
              </a:ext>
            </a:extLst>
          </p:cNvPr>
          <p:cNvSpPr txBox="1"/>
          <p:nvPr/>
        </p:nvSpPr>
        <p:spPr>
          <a:xfrm>
            <a:off x="2464373" y="773797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39CE1D0C-B634-F812-6DFA-4170A880BD69}"/>
              </a:ext>
            </a:extLst>
          </p:cNvPr>
          <p:cNvSpPr txBox="1"/>
          <p:nvPr/>
        </p:nvSpPr>
        <p:spPr>
          <a:xfrm>
            <a:off x="2488495" y="800330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3FF474A4-FB75-5F89-F44A-D6C694C6396C}"/>
              </a:ext>
            </a:extLst>
          </p:cNvPr>
          <p:cNvSpPr txBox="1"/>
          <p:nvPr/>
        </p:nvSpPr>
        <p:spPr>
          <a:xfrm>
            <a:off x="2471977" y="826787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6A6EB8CD-1BBB-4ABF-4C0E-922F57627F51}"/>
              </a:ext>
            </a:extLst>
          </p:cNvPr>
          <p:cNvSpPr txBox="1"/>
          <p:nvPr/>
        </p:nvSpPr>
        <p:spPr>
          <a:xfrm>
            <a:off x="3825721" y="826670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3B838147-EC40-E089-6733-C07495B70BFE}"/>
              </a:ext>
            </a:extLst>
          </p:cNvPr>
          <p:cNvSpPr txBox="1"/>
          <p:nvPr/>
        </p:nvSpPr>
        <p:spPr>
          <a:xfrm>
            <a:off x="2477719" y="848154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604D0472-B06E-6F47-FAEA-950C1B410CC7}"/>
              </a:ext>
            </a:extLst>
          </p:cNvPr>
          <p:cNvSpPr txBox="1"/>
          <p:nvPr/>
        </p:nvSpPr>
        <p:spPr>
          <a:xfrm>
            <a:off x="3805595" y="848992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E7CEFA5D-BB6E-DDA6-87F6-DA91471CD8DC}"/>
              </a:ext>
            </a:extLst>
          </p:cNvPr>
          <p:cNvSpPr txBox="1"/>
          <p:nvPr/>
        </p:nvSpPr>
        <p:spPr>
          <a:xfrm>
            <a:off x="3791914" y="749688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2F6FAB43-8319-BA47-DDE6-A18DED5288FD}"/>
              </a:ext>
            </a:extLst>
          </p:cNvPr>
          <p:cNvSpPr txBox="1"/>
          <p:nvPr/>
        </p:nvSpPr>
        <p:spPr>
          <a:xfrm>
            <a:off x="3811118" y="776274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51816E05-F562-AB9D-16D2-04122F5D8C2D}"/>
              </a:ext>
            </a:extLst>
          </p:cNvPr>
          <p:cNvSpPr txBox="1"/>
          <p:nvPr/>
        </p:nvSpPr>
        <p:spPr>
          <a:xfrm>
            <a:off x="3820376" y="803101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DEDFCD5C-02EF-6BBB-60E7-51990675A21A}"/>
              </a:ext>
            </a:extLst>
          </p:cNvPr>
          <p:cNvSpPr txBox="1"/>
          <p:nvPr/>
        </p:nvSpPr>
        <p:spPr>
          <a:xfrm>
            <a:off x="4082119" y="961920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031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287228" y="1418094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932484" y="1394256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2" y="520425"/>
            <a:ext cx="1543614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CAÑETE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02" name="CuadroTexto 201"/>
          <p:cNvSpPr txBox="1"/>
          <p:nvPr/>
        </p:nvSpPr>
        <p:spPr>
          <a:xfrm>
            <a:off x="998633" y="1766885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3" name="CuadroTexto 202"/>
          <p:cNvSpPr txBox="1"/>
          <p:nvPr/>
        </p:nvSpPr>
        <p:spPr>
          <a:xfrm>
            <a:off x="980733" y="2011403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4" name="CuadroTexto 203"/>
          <p:cNvSpPr txBox="1"/>
          <p:nvPr/>
        </p:nvSpPr>
        <p:spPr>
          <a:xfrm>
            <a:off x="997404" y="2272661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206" name="CuadroTexto 205"/>
          <p:cNvSpPr txBox="1"/>
          <p:nvPr/>
        </p:nvSpPr>
        <p:spPr>
          <a:xfrm>
            <a:off x="1001808" y="2541135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7" name="CuadroTexto 206"/>
          <p:cNvSpPr txBox="1"/>
          <p:nvPr/>
        </p:nvSpPr>
        <p:spPr>
          <a:xfrm>
            <a:off x="1011726" y="2793830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8" name="CuadroTexto 207"/>
          <p:cNvSpPr txBox="1"/>
          <p:nvPr/>
        </p:nvSpPr>
        <p:spPr>
          <a:xfrm>
            <a:off x="1004252" y="3035439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0" name="Rectángulo redondeado 209"/>
          <p:cNvSpPr/>
          <p:nvPr/>
        </p:nvSpPr>
        <p:spPr>
          <a:xfrm>
            <a:off x="287227" y="1754193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1" name="CuadroTexto 210"/>
          <p:cNvSpPr txBox="1"/>
          <p:nvPr/>
        </p:nvSpPr>
        <p:spPr>
          <a:xfrm rot="16200000">
            <a:off x="-102747" y="2414464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12" name="Conector recto 211"/>
          <p:cNvCxnSpPr/>
          <p:nvPr/>
        </p:nvCxnSpPr>
        <p:spPr>
          <a:xfrm>
            <a:off x="810883" y="1749821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ector recto 213"/>
          <p:cNvCxnSpPr/>
          <p:nvPr/>
        </p:nvCxnSpPr>
        <p:spPr>
          <a:xfrm>
            <a:off x="948906" y="199779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ector recto 214"/>
          <p:cNvCxnSpPr/>
          <p:nvPr/>
        </p:nvCxnSpPr>
        <p:spPr>
          <a:xfrm>
            <a:off x="2079538" y="180552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ector recto 215"/>
          <p:cNvCxnSpPr/>
          <p:nvPr/>
        </p:nvCxnSpPr>
        <p:spPr>
          <a:xfrm>
            <a:off x="3477538" y="180552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ector recto 218"/>
          <p:cNvCxnSpPr/>
          <p:nvPr/>
        </p:nvCxnSpPr>
        <p:spPr>
          <a:xfrm>
            <a:off x="4646441" y="180552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ector recto 219"/>
          <p:cNvCxnSpPr/>
          <p:nvPr/>
        </p:nvCxnSpPr>
        <p:spPr>
          <a:xfrm>
            <a:off x="948906" y="225457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ector recto 220"/>
          <p:cNvCxnSpPr/>
          <p:nvPr/>
        </p:nvCxnSpPr>
        <p:spPr>
          <a:xfrm>
            <a:off x="2079538" y="20347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ector recto 221"/>
          <p:cNvCxnSpPr/>
          <p:nvPr/>
        </p:nvCxnSpPr>
        <p:spPr>
          <a:xfrm>
            <a:off x="3477538" y="20347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/>
          <p:nvPr/>
        </p:nvCxnSpPr>
        <p:spPr>
          <a:xfrm>
            <a:off x="4646441" y="20347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ector recto 223"/>
          <p:cNvCxnSpPr/>
          <p:nvPr/>
        </p:nvCxnSpPr>
        <p:spPr>
          <a:xfrm>
            <a:off x="972011" y="251915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2079538" y="23138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3477538" y="23138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>
            <a:off x="4646441" y="23138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972011" y="277101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ector recto 290"/>
          <p:cNvCxnSpPr/>
          <p:nvPr/>
        </p:nvCxnSpPr>
        <p:spPr>
          <a:xfrm>
            <a:off x="2079476" y="257909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ector recto 321"/>
          <p:cNvCxnSpPr/>
          <p:nvPr/>
        </p:nvCxnSpPr>
        <p:spPr>
          <a:xfrm>
            <a:off x="3477476" y="257909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ector recto 322"/>
          <p:cNvCxnSpPr/>
          <p:nvPr/>
        </p:nvCxnSpPr>
        <p:spPr>
          <a:xfrm>
            <a:off x="4646379" y="257909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ector recto 323"/>
          <p:cNvCxnSpPr/>
          <p:nvPr/>
        </p:nvCxnSpPr>
        <p:spPr>
          <a:xfrm>
            <a:off x="962462" y="303059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Conector recto 324"/>
          <p:cNvCxnSpPr/>
          <p:nvPr/>
        </p:nvCxnSpPr>
        <p:spPr>
          <a:xfrm>
            <a:off x="2080260" y="281991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ector recto 325"/>
          <p:cNvCxnSpPr/>
          <p:nvPr/>
        </p:nvCxnSpPr>
        <p:spPr>
          <a:xfrm>
            <a:off x="3478260" y="281991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ector recto 326"/>
          <p:cNvCxnSpPr/>
          <p:nvPr/>
        </p:nvCxnSpPr>
        <p:spPr>
          <a:xfrm>
            <a:off x="4647163" y="281991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onector recto 327"/>
          <p:cNvCxnSpPr/>
          <p:nvPr/>
        </p:nvCxnSpPr>
        <p:spPr>
          <a:xfrm>
            <a:off x="2091039" y="309057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ector recto 328"/>
          <p:cNvCxnSpPr/>
          <p:nvPr/>
        </p:nvCxnSpPr>
        <p:spPr>
          <a:xfrm>
            <a:off x="3489039" y="309057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Conector recto 329"/>
          <p:cNvCxnSpPr/>
          <p:nvPr/>
        </p:nvCxnSpPr>
        <p:spPr>
          <a:xfrm>
            <a:off x="4657942" y="309057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CuadroTexto 370"/>
          <p:cNvSpPr txBox="1"/>
          <p:nvPr/>
        </p:nvSpPr>
        <p:spPr>
          <a:xfrm>
            <a:off x="999716" y="3401889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2" name="CuadroTexto 371"/>
          <p:cNvSpPr txBox="1"/>
          <p:nvPr/>
        </p:nvSpPr>
        <p:spPr>
          <a:xfrm>
            <a:off x="981816" y="3646407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3" name="CuadroTexto 372"/>
          <p:cNvSpPr txBox="1"/>
          <p:nvPr/>
        </p:nvSpPr>
        <p:spPr>
          <a:xfrm>
            <a:off x="998487" y="3907665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374" name="CuadroTexto 373"/>
          <p:cNvSpPr txBox="1"/>
          <p:nvPr/>
        </p:nvSpPr>
        <p:spPr>
          <a:xfrm>
            <a:off x="1002891" y="4176139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6" name="CuadroTexto 375"/>
          <p:cNvSpPr txBox="1"/>
          <p:nvPr/>
        </p:nvSpPr>
        <p:spPr>
          <a:xfrm>
            <a:off x="1012809" y="4428834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7" name="CuadroTexto 376"/>
          <p:cNvSpPr txBox="1"/>
          <p:nvPr/>
        </p:nvSpPr>
        <p:spPr>
          <a:xfrm>
            <a:off x="1005335" y="4670443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8" name="Rectángulo redondeado 377"/>
          <p:cNvSpPr/>
          <p:nvPr/>
        </p:nvSpPr>
        <p:spPr>
          <a:xfrm>
            <a:off x="288310" y="3389197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0" name="CuadroTexto 379"/>
          <p:cNvSpPr txBox="1"/>
          <p:nvPr/>
        </p:nvSpPr>
        <p:spPr>
          <a:xfrm rot="16200000">
            <a:off x="-107275" y="4049468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81" name="Conector recto 380"/>
          <p:cNvCxnSpPr/>
          <p:nvPr/>
        </p:nvCxnSpPr>
        <p:spPr>
          <a:xfrm>
            <a:off x="811966" y="3384825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ector recto 381"/>
          <p:cNvCxnSpPr/>
          <p:nvPr/>
        </p:nvCxnSpPr>
        <p:spPr>
          <a:xfrm>
            <a:off x="949989" y="363280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ector recto 383"/>
          <p:cNvCxnSpPr/>
          <p:nvPr/>
        </p:nvCxnSpPr>
        <p:spPr>
          <a:xfrm>
            <a:off x="2080621" y="34405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Conector recto 384"/>
          <p:cNvCxnSpPr/>
          <p:nvPr/>
        </p:nvCxnSpPr>
        <p:spPr>
          <a:xfrm>
            <a:off x="3478621" y="34405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Conector recto 385"/>
          <p:cNvCxnSpPr/>
          <p:nvPr/>
        </p:nvCxnSpPr>
        <p:spPr>
          <a:xfrm>
            <a:off x="4647524" y="34405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Conector recto 388"/>
          <p:cNvCxnSpPr/>
          <p:nvPr/>
        </p:nvCxnSpPr>
        <p:spPr>
          <a:xfrm>
            <a:off x="949989" y="38895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ector recto 389"/>
          <p:cNvCxnSpPr/>
          <p:nvPr/>
        </p:nvCxnSpPr>
        <p:spPr>
          <a:xfrm>
            <a:off x="2080621" y="36697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ector recto 390"/>
          <p:cNvCxnSpPr/>
          <p:nvPr/>
        </p:nvCxnSpPr>
        <p:spPr>
          <a:xfrm>
            <a:off x="3478621" y="36697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ector recto 391"/>
          <p:cNvCxnSpPr/>
          <p:nvPr/>
        </p:nvCxnSpPr>
        <p:spPr>
          <a:xfrm>
            <a:off x="4647524" y="36697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Conector recto 392"/>
          <p:cNvCxnSpPr/>
          <p:nvPr/>
        </p:nvCxnSpPr>
        <p:spPr>
          <a:xfrm>
            <a:off x="973094" y="41541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ector recto 393"/>
          <p:cNvCxnSpPr/>
          <p:nvPr/>
        </p:nvCxnSpPr>
        <p:spPr>
          <a:xfrm>
            <a:off x="2080621" y="39488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ector recto 394"/>
          <p:cNvCxnSpPr/>
          <p:nvPr/>
        </p:nvCxnSpPr>
        <p:spPr>
          <a:xfrm>
            <a:off x="3478621" y="39488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Conector recto 395"/>
          <p:cNvCxnSpPr/>
          <p:nvPr/>
        </p:nvCxnSpPr>
        <p:spPr>
          <a:xfrm>
            <a:off x="4647524" y="39488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Conector recto 396"/>
          <p:cNvCxnSpPr/>
          <p:nvPr/>
        </p:nvCxnSpPr>
        <p:spPr>
          <a:xfrm>
            <a:off x="973094" y="440601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ector recto 397"/>
          <p:cNvCxnSpPr/>
          <p:nvPr/>
        </p:nvCxnSpPr>
        <p:spPr>
          <a:xfrm>
            <a:off x="2080559" y="42141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ector recto 398"/>
          <p:cNvCxnSpPr/>
          <p:nvPr/>
        </p:nvCxnSpPr>
        <p:spPr>
          <a:xfrm>
            <a:off x="3478559" y="42141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ector recto 399"/>
          <p:cNvCxnSpPr/>
          <p:nvPr/>
        </p:nvCxnSpPr>
        <p:spPr>
          <a:xfrm>
            <a:off x="4647462" y="42141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Conector recto 400"/>
          <p:cNvCxnSpPr/>
          <p:nvPr/>
        </p:nvCxnSpPr>
        <p:spPr>
          <a:xfrm>
            <a:off x="963545" y="46656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ector recto 401"/>
          <p:cNvCxnSpPr/>
          <p:nvPr/>
        </p:nvCxnSpPr>
        <p:spPr>
          <a:xfrm>
            <a:off x="2081343" y="445492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Conector recto 402"/>
          <p:cNvCxnSpPr/>
          <p:nvPr/>
        </p:nvCxnSpPr>
        <p:spPr>
          <a:xfrm>
            <a:off x="3479343" y="445492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Conector recto 403"/>
          <p:cNvCxnSpPr/>
          <p:nvPr/>
        </p:nvCxnSpPr>
        <p:spPr>
          <a:xfrm>
            <a:off x="4648246" y="445492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Conector recto 404"/>
          <p:cNvCxnSpPr/>
          <p:nvPr/>
        </p:nvCxnSpPr>
        <p:spPr>
          <a:xfrm>
            <a:off x="2092122" y="47255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Conector recto 405"/>
          <p:cNvCxnSpPr/>
          <p:nvPr/>
        </p:nvCxnSpPr>
        <p:spPr>
          <a:xfrm>
            <a:off x="3490122" y="47255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ector recto 406"/>
          <p:cNvCxnSpPr/>
          <p:nvPr/>
        </p:nvCxnSpPr>
        <p:spPr>
          <a:xfrm>
            <a:off x="4659025" y="47255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Rectángulo redondeado 425"/>
          <p:cNvSpPr/>
          <p:nvPr/>
        </p:nvSpPr>
        <p:spPr>
          <a:xfrm>
            <a:off x="287228" y="5107382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7" name="CuadroTexto 426"/>
          <p:cNvSpPr txBox="1"/>
          <p:nvPr/>
        </p:nvSpPr>
        <p:spPr>
          <a:xfrm>
            <a:off x="2932484" y="5080119"/>
            <a:ext cx="144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Otros Productos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28" name="Rectángulo redondeado 427"/>
          <p:cNvSpPr/>
          <p:nvPr/>
        </p:nvSpPr>
        <p:spPr>
          <a:xfrm>
            <a:off x="287227" y="5446107"/>
            <a:ext cx="6398202" cy="824619"/>
          </a:xfrm>
          <a:prstGeom prst="roundRect">
            <a:avLst>
              <a:gd name="adj" fmla="val 9410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29" name="Conector recto 428"/>
          <p:cNvCxnSpPr/>
          <p:nvPr/>
        </p:nvCxnSpPr>
        <p:spPr>
          <a:xfrm>
            <a:off x="3572699" y="554538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Conector recto 429"/>
          <p:cNvCxnSpPr/>
          <p:nvPr/>
        </p:nvCxnSpPr>
        <p:spPr>
          <a:xfrm>
            <a:off x="4674630" y="55325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" name="CuadroTexto 430"/>
          <p:cNvSpPr txBox="1"/>
          <p:nvPr/>
        </p:nvSpPr>
        <p:spPr>
          <a:xfrm>
            <a:off x="388581" y="5553951"/>
            <a:ext cx="12298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2" name="CuadroTexto 431"/>
          <p:cNvSpPr txBox="1"/>
          <p:nvPr/>
        </p:nvSpPr>
        <p:spPr>
          <a:xfrm>
            <a:off x="2453163" y="555411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3" name="CuadroTexto 432"/>
          <p:cNvSpPr txBox="1"/>
          <p:nvPr/>
        </p:nvSpPr>
        <p:spPr>
          <a:xfrm>
            <a:off x="3802627" y="554180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4" name="CuadroTexto 433"/>
          <p:cNvSpPr txBox="1"/>
          <p:nvPr/>
        </p:nvSpPr>
        <p:spPr>
          <a:xfrm>
            <a:off x="5534448" y="5533302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35" name="Conector recto 434"/>
          <p:cNvCxnSpPr/>
          <p:nvPr/>
        </p:nvCxnSpPr>
        <p:spPr>
          <a:xfrm>
            <a:off x="2135942" y="554180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Conector recto 435"/>
          <p:cNvCxnSpPr/>
          <p:nvPr/>
        </p:nvCxnSpPr>
        <p:spPr>
          <a:xfrm>
            <a:off x="3572699" y="597383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Conector recto 436"/>
          <p:cNvCxnSpPr/>
          <p:nvPr/>
        </p:nvCxnSpPr>
        <p:spPr>
          <a:xfrm>
            <a:off x="4674630" y="596095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Conector recto 437"/>
          <p:cNvCxnSpPr/>
          <p:nvPr/>
        </p:nvCxnSpPr>
        <p:spPr>
          <a:xfrm>
            <a:off x="2135942" y="597024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Conector recto 438"/>
          <p:cNvCxnSpPr/>
          <p:nvPr/>
        </p:nvCxnSpPr>
        <p:spPr>
          <a:xfrm>
            <a:off x="429435" y="5876875"/>
            <a:ext cx="6103877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" name="CuadroTexto 439"/>
          <p:cNvSpPr txBox="1"/>
          <p:nvPr/>
        </p:nvSpPr>
        <p:spPr>
          <a:xfrm>
            <a:off x="399999" y="5946164"/>
            <a:ext cx="1407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1" name="CuadroTexto 440"/>
          <p:cNvSpPr txBox="1"/>
          <p:nvPr/>
        </p:nvSpPr>
        <p:spPr>
          <a:xfrm>
            <a:off x="2464580" y="5946326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2" name="CuadroTexto 441"/>
          <p:cNvSpPr txBox="1"/>
          <p:nvPr/>
        </p:nvSpPr>
        <p:spPr>
          <a:xfrm>
            <a:off x="3814044" y="5934017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3" name="CuadroTexto 442"/>
          <p:cNvSpPr txBox="1"/>
          <p:nvPr/>
        </p:nvSpPr>
        <p:spPr>
          <a:xfrm>
            <a:off x="5545866" y="5925515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4" name="CuadroTexto 443"/>
          <p:cNvSpPr txBox="1"/>
          <p:nvPr/>
        </p:nvSpPr>
        <p:spPr>
          <a:xfrm>
            <a:off x="167268" y="7978408"/>
            <a:ext cx="32464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y enchape s/. 20000.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El precio de servicios funerarios incluye IGV.</a:t>
            </a:r>
          </a:p>
        </p:txBody>
      </p:sp>
      <p:sp>
        <p:nvSpPr>
          <p:cNvPr id="445" name="CuadroTexto 444"/>
          <p:cNvSpPr txBox="1"/>
          <p:nvPr/>
        </p:nvSpPr>
        <p:spPr>
          <a:xfrm>
            <a:off x="5506667" y="197375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6" name="CuadroTexto 445"/>
          <p:cNvSpPr txBox="1"/>
          <p:nvPr/>
        </p:nvSpPr>
        <p:spPr>
          <a:xfrm>
            <a:off x="5534448" y="223820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7" name="CuadroTexto 446"/>
          <p:cNvSpPr txBox="1"/>
          <p:nvPr/>
        </p:nvSpPr>
        <p:spPr>
          <a:xfrm>
            <a:off x="5514452" y="249203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8" name="CuadroTexto 447"/>
          <p:cNvSpPr txBox="1"/>
          <p:nvPr/>
        </p:nvSpPr>
        <p:spPr>
          <a:xfrm>
            <a:off x="5514452" y="274397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9" name="CuadroTexto 448"/>
          <p:cNvSpPr txBox="1"/>
          <p:nvPr/>
        </p:nvSpPr>
        <p:spPr>
          <a:xfrm>
            <a:off x="5530911" y="299389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0" name="CuadroTexto 449"/>
          <p:cNvSpPr txBox="1"/>
          <p:nvPr/>
        </p:nvSpPr>
        <p:spPr>
          <a:xfrm>
            <a:off x="2411983" y="196284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1" name="CuadroTexto 450"/>
          <p:cNvSpPr txBox="1"/>
          <p:nvPr/>
        </p:nvSpPr>
        <p:spPr>
          <a:xfrm>
            <a:off x="2412528" y="222453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2" name="CuadroTexto 451"/>
          <p:cNvSpPr txBox="1"/>
          <p:nvPr/>
        </p:nvSpPr>
        <p:spPr>
          <a:xfrm>
            <a:off x="2404102" y="244661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/>
          <p:cNvSpPr txBox="1"/>
          <p:nvPr/>
        </p:nvSpPr>
        <p:spPr>
          <a:xfrm>
            <a:off x="2409925" y="271522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4" name="CuadroTexto 453"/>
          <p:cNvSpPr txBox="1"/>
          <p:nvPr/>
        </p:nvSpPr>
        <p:spPr>
          <a:xfrm>
            <a:off x="2411608" y="300055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5" name="CuadroTexto 454"/>
          <p:cNvSpPr txBox="1"/>
          <p:nvPr/>
        </p:nvSpPr>
        <p:spPr>
          <a:xfrm>
            <a:off x="3802820" y="195061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6" name="CuadroTexto 455"/>
          <p:cNvSpPr txBox="1"/>
          <p:nvPr/>
        </p:nvSpPr>
        <p:spPr>
          <a:xfrm>
            <a:off x="3802101" y="222376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7" name="CuadroTexto 456"/>
          <p:cNvSpPr txBox="1"/>
          <p:nvPr/>
        </p:nvSpPr>
        <p:spPr>
          <a:xfrm>
            <a:off x="3802189" y="247596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/>
          <p:cNvSpPr txBox="1"/>
          <p:nvPr/>
        </p:nvSpPr>
        <p:spPr>
          <a:xfrm>
            <a:off x="3790126" y="273915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9" name="CuadroTexto 458"/>
          <p:cNvSpPr txBox="1"/>
          <p:nvPr/>
        </p:nvSpPr>
        <p:spPr>
          <a:xfrm>
            <a:off x="3798356" y="300124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0" name="CuadroTexto 459"/>
          <p:cNvSpPr txBox="1"/>
          <p:nvPr/>
        </p:nvSpPr>
        <p:spPr>
          <a:xfrm>
            <a:off x="5500180" y="173704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6" name="CuadroTexto 505"/>
          <p:cNvSpPr txBox="1"/>
          <p:nvPr/>
        </p:nvSpPr>
        <p:spPr>
          <a:xfrm>
            <a:off x="2388072" y="173392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7" name="CuadroTexto 506"/>
          <p:cNvSpPr txBox="1"/>
          <p:nvPr/>
        </p:nvSpPr>
        <p:spPr>
          <a:xfrm>
            <a:off x="3806073" y="174904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5" name="CuadroTexto 514"/>
          <p:cNvSpPr txBox="1"/>
          <p:nvPr/>
        </p:nvSpPr>
        <p:spPr>
          <a:xfrm>
            <a:off x="2402365" y="361844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6" name="CuadroTexto 515"/>
          <p:cNvSpPr txBox="1"/>
          <p:nvPr/>
        </p:nvSpPr>
        <p:spPr>
          <a:xfrm>
            <a:off x="2422829" y="391564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9" name="CuadroTexto 518"/>
          <p:cNvSpPr txBox="1"/>
          <p:nvPr/>
        </p:nvSpPr>
        <p:spPr>
          <a:xfrm>
            <a:off x="2438314" y="413985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0" name="CuadroTexto 519"/>
          <p:cNvSpPr txBox="1"/>
          <p:nvPr/>
        </p:nvSpPr>
        <p:spPr>
          <a:xfrm>
            <a:off x="2446629" y="437289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1" name="CuadroTexto 520"/>
          <p:cNvSpPr txBox="1"/>
          <p:nvPr/>
        </p:nvSpPr>
        <p:spPr>
          <a:xfrm>
            <a:off x="2464580" y="465176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2" name="CuadroTexto 521"/>
          <p:cNvSpPr txBox="1"/>
          <p:nvPr/>
        </p:nvSpPr>
        <p:spPr>
          <a:xfrm>
            <a:off x="3824063" y="360938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3" name="CuadroTexto 522"/>
          <p:cNvSpPr txBox="1"/>
          <p:nvPr/>
        </p:nvSpPr>
        <p:spPr>
          <a:xfrm>
            <a:off x="3806073" y="388212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4" name="CuadroTexto 523"/>
          <p:cNvSpPr txBox="1"/>
          <p:nvPr/>
        </p:nvSpPr>
        <p:spPr>
          <a:xfrm>
            <a:off x="3823784" y="414232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5" name="CuadroTexto 524"/>
          <p:cNvSpPr txBox="1"/>
          <p:nvPr/>
        </p:nvSpPr>
        <p:spPr>
          <a:xfrm>
            <a:off x="3823041" y="440798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6" name="CuadroTexto 525"/>
          <p:cNvSpPr txBox="1"/>
          <p:nvPr/>
        </p:nvSpPr>
        <p:spPr>
          <a:xfrm>
            <a:off x="3823041" y="465824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7" name="CuadroTexto 526"/>
          <p:cNvSpPr txBox="1"/>
          <p:nvPr/>
        </p:nvSpPr>
        <p:spPr>
          <a:xfrm>
            <a:off x="5576873" y="466519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8" name="CuadroTexto 527"/>
          <p:cNvSpPr txBox="1"/>
          <p:nvPr/>
        </p:nvSpPr>
        <p:spPr>
          <a:xfrm>
            <a:off x="2400895" y="337526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0" name="CuadroTexto 529"/>
          <p:cNvSpPr txBox="1"/>
          <p:nvPr/>
        </p:nvSpPr>
        <p:spPr>
          <a:xfrm>
            <a:off x="3841733" y="336862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1" name="CuadroTexto 530"/>
          <p:cNvSpPr txBox="1"/>
          <p:nvPr/>
        </p:nvSpPr>
        <p:spPr>
          <a:xfrm>
            <a:off x="5549092" y="363579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2" name="CuadroTexto 531"/>
          <p:cNvSpPr txBox="1"/>
          <p:nvPr/>
        </p:nvSpPr>
        <p:spPr>
          <a:xfrm>
            <a:off x="5576873" y="390024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4" name="CuadroTexto 533"/>
          <p:cNvSpPr txBox="1"/>
          <p:nvPr/>
        </p:nvSpPr>
        <p:spPr>
          <a:xfrm>
            <a:off x="5556877" y="415407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5" name="CuadroTexto 534"/>
          <p:cNvSpPr txBox="1"/>
          <p:nvPr/>
        </p:nvSpPr>
        <p:spPr>
          <a:xfrm>
            <a:off x="5556877" y="440601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8" name="CuadroTexto 537"/>
          <p:cNvSpPr txBox="1"/>
          <p:nvPr/>
        </p:nvSpPr>
        <p:spPr>
          <a:xfrm>
            <a:off x="5542605" y="339908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Rectángulo redondeado 425">
            <a:extLst>
              <a:ext uri="{FF2B5EF4-FFF2-40B4-BE49-F238E27FC236}">
                <a16:creationId xmlns:a16="http://schemas.microsoft.com/office/drawing/2014/main" id="{3DDE4545-4C72-4447-CC60-898BF8430570}"/>
              </a:ext>
            </a:extLst>
          </p:cNvPr>
          <p:cNvSpPr/>
          <p:nvPr/>
        </p:nvSpPr>
        <p:spPr>
          <a:xfrm>
            <a:off x="268941" y="6594344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7EE7182-0C6B-39EC-8A3C-1D2F21E1566D}"/>
              </a:ext>
            </a:extLst>
          </p:cNvPr>
          <p:cNvSpPr txBox="1"/>
          <p:nvPr/>
        </p:nvSpPr>
        <p:spPr>
          <a:xfrm>
            <a:off x="2914197" y="6567081"/>
            <a:ext cx="14669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Servicios Funerarios 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16" name="Rectángulo redondeado 427">
            <a:extLst>
              <a:ext uri="{FF2B5EF4-FFF2-40B4-BE49-F238E27FC236}">
                <a16:creationId xmlns:a16="http://schemas.microsoft.com/office/drawing/2014/main" id="{8FD20077-5C55-F4E5-C2C8-4DBA254A6C0D}"/>
              </a:ext>
            </a:extLst>
          </p:cNvPr>
          <p:cNvSpPr/>
          <p:nvPr/>
        </p:nvSpPr>
        <p:spPr>
          <a:xfrm>
            <a:off x="278375" y="7043636"/>
            <a:ext cx="6398202" cy="472487"/>
          </a:xfrm>
          <a:prstGeom prst="roundRect">
            <a:avLst>
              <a:gd name="adj" fmla="val 9410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EB216F14-A281-55B5-191A-0C60E937D1D9}"/>
              </a:ext>
            </a:extLst>
          </p:cNvPr>
          <p:cNvCxnSpPr/>
          <p:nvPr/>
        </p:nvCxnSpPr>
        <p:spPr>
          <a:xfrm>
            <a:off x="3563847" y="714291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A28EB21F-C855-BA4F-EF68-11C9866DAC5F}"/>
              </a:ext>
            </a:extLst>
          </p:cNvPr>
          <p:cNvCxnSpPr/>
          <p:nvPr/>
        </p:nvCxnSpPr>
        <p:spPr>
          <a:xfrm>
            <a:off x="4665778" y="713004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28BD59F-0595-6BE7-AC03-3246FDCC0E96}"/>
              </a:ext>
            </a:extLst>
          </p:cNvPr>
          <p:cNvSpPr txBox="1"/>
          <p:nvPr/>
        </p:nvSpPr>
        <p:spPr>
          <a:xfrm>
            <a:off x="379729" y="7151480"/>
            <a:ext cx="15392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Standard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E0ECE12-FAA3-1B3C-D25C-BEA6DA103F2D}"/>
              </a:ext>
            </a:extLst>
          </p:cNvPr>
          <p:cNvSpPr txBox="1"/>
          <p:nvPr/>
        </p:nvSpPr>
        <p:spPr>
          <a:xfrm>
            <a:off x="2639103" y="7140205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ECB128A-2D61-610A-9700-B52ED0C3934A}"/>
              </a:ext>
            </a:extLst>
          </p:cNvPr>
          <p:cNvSpPr txBox="1"/>
          <p:nvPr/>
        </p:nvSpPr>
        <p:spPr>
          <a:xfrm>
            <a:off x="3793775" y="713933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DD2ABC3-1404-41C9-9CD6-57D4D8267674}"/>
              </a:ext>
            </a:extLst>
          </p:cNvPr>
          <p:cNvSpPr txBox="1"/>
          <p:nvPr/>
        </p:nvSpPr>
        <p:spPr>
          <a:xfrm>
            <a:off x="5678760" y="7130042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7F73134A-B7A5-3BBB-FA36-33E27B65658D}"/>
              </a:ext>
            </a:extLst>
          </p:cNvPr>
          <p:cNvCxnSpPr/>
          <p:nvPr/>
        </p:nvCxnSpPr>
        <p:spPr>
          <a:xfrm>
            <a:off x="2127090" y="713933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1D308873-EDD6-E8D4-C72E-26CEC98CF5FF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9812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2" y="520425"/>
            <a:ext cx="1543614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CAÑETE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337" name="CuadroTexto 336"/>
          <p:cNvSpPr txBox="1"/>
          <p:nvPr/>
        </p:nvSpPr>
        <p:spPr>
          <a:xfrm>
            <a:off x="998633" y="1745824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8" name="CuadroTexto 337"/>
          <p:cNvSpPr txBox="1"/>
          <p:nvPr/>
        </p:nvSpPr>
        <p:spPr>
          <a:xfrm>
            <a:off x="980733" y="1990342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9" name="CuadroTexto 338"/>
          <p:cNvSpPr txBox="1"/>
          <p:nvPr/>
        </p:nvSpPr>
        <p:spPr>
          <a:xfrm>
            <a:off x="997404" y="2251600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340" name="CuadroTexto 339"/>
          <p:cNvSpPr txBox="1"/>
          <p:nvPr/>
        </p:nvSpPr>
        <p:spPr>
          <a:xfrm>
            <a:off x="1001808" y="2520074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1" name="CuadroTexto 340"/>
          <p:cNvSpPr txBox="1"/>
          <p:nvPr/>
        </p:nvSpPr>
        <p:spPr>
          <a:xfrm>
            <a:off x="1011726" y="2772769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2" name="CuadroTexto 341"/>
          <p:cNvSpPr txBox="1"/>
          <p:nvPr/>
        </p:nvSpPr>
        <p:spPr>
          <a:xfrm>
            <a:off x="1004252" y="3014378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3" name="Rectángulo redondeado 342"/>
          <p:cNvSpPr/>
          <p:nvPr/>
        </p:nvSpPr>
        <p:spPr>
          <a:xfrm>
            <a:off x="287227" y="1733132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4" name="CuadroTexto 343"/>
          <p:cNvSpPr txBox="1"/>
          <p:nvPr/>
        </p:nvSpPr>
        <p:spPr>
          <a:xfrm rot="16200000">
            <a:off x="-102747" y="2393403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45" name="Conector recto 344"/>
          <p:cNvCxnSpPr/>
          <p:nvPr/>
        </p:nvCxnSpPr>
        <p:spPr>
          <a:xfrm>
            <a:off x="810883" y="1728760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ector recto 345"/>
          <p:cNvCxnSpPr/>
          <p:nvPr/>
        </p:nvCxnSpPr>
        <p:spPr>
          <a:xfrm>
            <a:off x="948906" y="197673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ector recto 346"/>
          <p:cNvCxnSpPr/>
          <p:nvPr/>
        </p:nvCxnSpPr>
        <p:spPr>
          <a:xfrm>
            <a:off x="2079538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ector recto 347"/>
          <p:cNvCxnSpPr/>
          <p:nvPr/>
        </p:nvCxnSpPr>
        <p:spPr>
          <a:xfrm>
            <a:off x="3477538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ector recto 348"/>
          <p:cNvCxnSpPr/>
          <p:nvPr/>
        </p:nvCxnSpPr>
        <p:spPr>
          <a:xfrm>
            <a:off x="4646441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ector recto 349"/>
          <p:cNvCxnSpPr/>
          <p:nvPr/>
        </p:nvCxnSpPr>
        <p:spPr>
          <a:xfrm>
            <a:off x="948906" y="22335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ector recto 350"/>
          <p:cNvCxnSpPr/>
          <p:nvPr/>
        </p:nvCxnSpPr>
        <p:spPr>
          <a:xfrm>
            <a:off x="2079538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ector recto 351"/>
          <p:cNvCxnSpPr/>
          <p:nvPr/>
        </p:nvCxnSpPr>
        <p:spPr>
          <a:xfrm>
            <a:off x="3477538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ector recto 352"/>
          <p:cNvCxnSpPr/>
          <p:nvPr/>
        </p:nvCxnSpPr>
        <p:spPr>
          <a:xfrm>
            <a:off x="4646441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ector recto 353"/>
          <p:cNvCxnSpPr/>
          <p:nvPr/>
        </p:nvCxnSpPr>
        <p:spPr>
          <a:xfrm>
            <a:off x="972011" y="249809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ector recto 354"/>
          <p:cNvCxnSpPr/>
          <p:nvPr/>
        </p:nvCxnSpPr>
        <p:spPr>
          <a:xfrm>
            <a:off x="2079538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ector recto 355"/>
          <p:cNvCxnSpPr/>
          <p:nvPr/>
        </p:nvCxnSpPr>
        <p:spPr>
          <a:xfrm>
            <a:off x="3477538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ector recto 356"/>
          <p:cNvCxnSpPr/>
          <p:nvPr/>
        </p:nvCxnSpPr>
        <p:spPr>
          <a:xfrm>
            <a:off x="4646441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ector recto 357"/>
          <p:cNvCxnSpPr/>
          <p:nvPr/>
        </p:nvCxnSpPr>
        <p:spPr>
          <a:xfrm>
            <a:off x="972011" y="274995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358"/>
          <p:cNvCxnSpPr/>
          <p:nvPr/>
        </p:nvCxnSpPr>
        <p:spPr>
          <a:xfrm>
            <a:off x="2079476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ector recto 359"/>
          <p:cNvCxnSpPr/>
          <p:nvPr/>
        </p:nvCxnSpPr>
        <p:spPr>
          <a:xfrm>
            <a:off x="3477476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>
            <a:off x="4646379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>
            <a:off x="962462" y="300953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ector recto 362"/>
          <p:cNvCxnSpPr/>
          <p:nvPr/>
        </p:nvCxnSpPr>
        <p:spPr>
          <a:xfrm>
            <a:off x="2080260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ector recto 363"/>
          <p:cNvCxnSpPr/>
          <p:nvPr/>
        </p:nvCxnSpPr>
        <p:spPr>
          <a:xfrm>
            <a:off x="3478260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ector recto 364"/>
          <p:cNvCxnSpPr/>
          <p:nvPr/>
        </p:nvCxnSpPr>
        <p:spPr>
          <a:xfrm>
            <a:off x="4647163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ector recto 365"/>
          <p:cNvCxnSpPr/>
          <p:nvPr/>
        </p:nvCxnSpPr>
        <p:spPr>
          <a:xfrm>
            <a:off x="2091039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ector recto 366"/>
          <p:cNvCxnSpPr/>
          <p:nvPr/>
        </p:nvCxnSpPr>
        <p:spPr>
          <a:xfrm>
            <a:off x="3489039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ector recto 367"/>
          <p:cNvCxnSpPr/>
          <p:nvPr/>
        </p:nvCxnSpPr>
        <p:spPr>
          <a:xfrm>
            <a:off x="4657942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CuadroTexto 368"/>
          <p:cNvSpPr txBox="1"/>
          <p:nvPr/>
        </p:nvSpPr>
        <p:spPr>
          <a:xfrm>
            <a:off x="999716" y="3380828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0" name="CuadroTexto 369"/>
          <p:cNvSpPr txBox="1"/>
          <p:nvPr/>
        </p:nvSpPr>
        <p:spPr>
          <a:xfrm>
            <a:off x="981816" y="3625346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5" name="CuadroTexto 374"/>
          <p:cNvSpPr txBox="1"/>
          <p:nvPr/>
        </p:nvSpPr>
        <p:spPr>
          <a:xfrm>
            <a:off x="998487" y="3886604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379" name="CuadroTexto 378"/>
          <p:cNvSpPr txBox="1"/>
          <p:nvPr/>
        </p:nvSpPr>
        <p:spPr>
          <a:xfrm>
            <a:off x="1002891" y="4155078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3" name="CuadroTexto 382"/>
          <p:cNvSpPr txBox="1"/>
          <p:nvPr/>
        </p:nvSpPr>
        <p:spPr>
          <a:xfrm>
            <a:off x="1012809" y="4407773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7" name="CuadroTexto 386"/>
          <p:cNvSpPr txBox="1"/>
          <p:nvPr/>
        </p:nvSpPr>
        <p:spPr>
          <a:xfrm>
            <a:off x="1005335" y="4649382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8" name="Rectángulo redondeado 387"/>
          <p:cNvSpPr/>
          <p:nvPr/>
        </p:nvSpPr>
        <p:spPr>
          <a:xfrm>
            <a:off x="288310" y="3368136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8" name="CuadroTexto 407"/>
          <p:cNvSpPr txBox="1"/>
          <p:nvPr/>
        </p:nvSpPr>
        <p:spPr>
          <a:xfrm rot="16200000">
            <a:off x="-107275" y="4028407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09" name="Conector recto 408"/>
          <p:cNvCxnSpPr/>
          <p:nvPr/>
        </p:nvCxnSpPr>
        <p:spPr>
          <a:xfrm>
            <a:off x="811966" y="3363764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Conector recto 409"/>
          <p:cNvCxnSpPr/>
          <p:nvPr/>
        </p:nvCxnSpPr>
        <p:spPr>
          <a:xfrm>
            <a:off x="949989" y="361174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Conector recto 410"/>
          <p:cNvCxnSpPr/>
          <p:nvPr/>
        </p:nvCxnSpPr>
        <p:spPr>
          <a:xfrm>
            <a:off x="2080621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ector recto 411"/>
          <p:cNvCxnSpPr/>
          <p:nvPr/>
        </p:nvCxnSpPr>
        <p:spPr>
          <a:xfrm>
            <a:off x="3478621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ector recto 412"/>
          <p:cNvCxnSpPr/>
          <p:nvPr/>
        </p:nvCxnSpPr>
        <p:spPr>
          <a:xfrm>
            <a:off x="4647524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Conector recto 413"/>
          <p:cNvCxnSpPr/>
          <p:nvPr/>
        </p:nvCxnSpPr>
        <p:spPr>
          <a:xfrm>
            <a:off x="949989" y="386852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Conector recto 414"/>
          <p:cNvCxnSpPr/>
          <p:nvPr/>
        </p:nvCxnSpPr>
        <p:spPr>
          <a:xfrm>
            <a:off x="2080621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Conector recto 415"/>
          <p:cNvCxnSpPr/>
          <p:nvPr/>
        </p:nvCxnSpPr>
        <p:spPr>
          <a:xfrm>
            <a:off x="3478621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ector recto 416"/>
          <p:cNvCxnSpPr/>
          <p:nvPr/>
        </p:nvCxnSpPr>
        <p:spPr>
          <a:xfrm>
            <a:off x="4647524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Conector recto 417"/>
          <p:cNvCxnSpPr/>
          <p:nvPr/>
        </p:nvCxnSpPr>
        <p:spPr>
          <a:xfrm>
            <a:off x="973094" y="413309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Conector recto 418"/>
          <p:cNvCxnSpPr/>
          <p:nvPr/>
        </p:nvCxnSpPr>
        <p:spPr>
          <a:xfrm>
            <a:off x="2080621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Conector recto 419"/>
          <p:cNvCxnSpPr/>
          <p:nvPr/>
        </p:nvCxnSpPr>
        <p:spPr>
          <a:xfrm>
            <a:off x="3478621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Conector recto 420"/>
          <p:cNvCxnSpPr/>
          <p:nvPr/>
        </p:nvCxnSpPr>
        <p:spPr>
          <a:xfrm>
            <a:off x="4647524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Conector recto 421"/>
          <p:cNvCxnSpPr/>
          <p:nvPr/>
        </p:nvCxnSpPr>
        <p:spPr>
          <a:xfrm>
            <a:off x="973094" y="43849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Conector recto 422"/>
          <p:cNvCxnSpPr/>
          <p:nvPr/>
        </p:nvCxnSpPr>
        <p:spPr>
          <a:xfrm>
            <a:off x="2080559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Conector recto 423"/>
          <p:cNvCxnSpPr/>
          <p:nvPr/>
        </p:nvCxnSpPr>
        <p:spPr>
          <a:xfrm>
            <a:off x="3478559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Conector recto 424"/>
          <p:cNvCxnSpPr/>
          <p:nvPr/>
        </p:nvCxnSpPr>
        <p:spPr>
          <a:xfrm>
            <a:off x="4647462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460"/>
          <p:cNvCxnSpPr/>
          <p:nvPr/>
        </p:nvCxnSpPr>
        <p:spPr>
          <a:xfrm>
            <a:off x="963545" y="464453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Conector recto 461"/>
          <p:cNvCxnSpPr/>
          <p:nvPr/>
        </p:nvCxnSpPr>
        <p:spPr>
          <a:xfrm>
            <a:off x="2081343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Conector recto 462"/>
          <p:cNvCxnSpPr/>
          <p:nvPr/>
        </p:nvCxnSpPr>
        <p:spPr>
          <a:xfrm>
            <a:off x="3479343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ector recto 463"/>
          <p:cNvCxnSpPr/>
          <p:nvPr/>
        </p:nvCxnSpPr>
        <p:spPr>
          <a:xfrm>
            <a:off x="4648246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/>
          <p:cNvCxnSpPr/>
          <p:nvPr/>
        </p:nvCxnSpPr>
        <p:spPr>
          <a:xfrm>
            <a:off x="2092122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/>
          <p:cNvCxnSpPr/>
          <p:nvPr/>
        </p:nvCxnSpPr>
        <p:spPr>
          <a:xfrm>
            <a:off x="3490122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ector recto 466"/>
          <p:cNvCxnSpPr/>
          <p:nvPr/>
        </p:nvCxnSpPr>
        <p:spPr>
          <a:xfrm>
            <a:off x="4659025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" name="Rectángulo redondeado 503"/>
          <p:cNvSpPr/>
          <p:nvPr/>
        </p:nvSpPr>
        <p:spPr>
          <a:xfrm>
            <a:off x="287228" y="1418094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5" name="CuadroTexto 504"/>
          <p:cNvSpPr txBox="1"/>
          <p:nvPr/>
        </p:nvSpPr>
        <p:spPr>
          <a:xfrm>
            <a:off x="2805674" y="1393915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08" name="Rectángulo redondeado 507"/>
          <p:cNvSpPr/>
          <p:nvPr/>
        </p:nvSpPr>
        <p:spPr>
          <a:xfrm>
            <a:off x="254251" y="4969009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9" name="CuadroTexto 508"/>
          <p:cNvSpPr txBox="1"/>
          <p:nvPr/>
        </p:nvSpPr>
        <p:spPr>
          <a:xfrm>
            <a:off x="2845395" y="4952060"/>
            <a:ext cx="1315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10" name="Rectángulo redondeado 509"/>
          <p:cNvSpPr/>
          <p:nvPr/>
        </p:nvSpPr>
        <p:spPr>
          <a:xfrm>
            <a:off x="284291" y="5296099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1" name="CuadroTexto 510"/>
          <p:cNvSpPr txBox="1"/>
          <p:nvPr/>
        </p:nvSpPr>
        <p:spPr>
          <a:xfrm rot="16200000">
            <a:off x="180428" y="5679810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12" name="Conector recto 511"/>
          <p:cNvCxnSpPr/>
          <p:nvPr/>
        </p:nvCxnSpPr>
        <p:spPr>
          <a:xfrm>
            <a:off x="807947" y="5291727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Conector recto 512"/>
          <p:cNvCxnSpPr/>
          <p:nvPr/>
        </p:nvCxnSpPr>
        <p:spPr>
          <a:xfrm>
            <a:off x="945970" y="553970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Conector recto 513"/>
          <p:cNvCxnSpPr/>
          <p:nvPr/>
        </p:nvCxnSpPr>
        <p:spPr>
          <a:xfrm>
            <a:off x="2076602" y="53474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Conector recto 516"/>
          <p:cNvCxnSpPr/>
          <p:nvPr/>
        </p:nvCxnSpPr>
        <p:spPr>
          <a:xfrm>
            <a:off x="3474602" y="53474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Conector recto 517"/>
          <p:cNvCxnSpPr/>
          <p:nvPr/>
        </p:nvCxnSpPr>
        <p:spPr>
          <a:xfrm>
            <a:off x="4643505" y="53474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ector recto 528"/>
          <p:cNvCxnSpPr/>
          <p:nvPr/>
        </p:nvCxnSpPr>
        <p:spPr>
          <a:xfrm>
            <a:off x="945970" y="579648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Conector recto 532"/>
          <p:cNvCxnSpPr/>
          <p:nvPr/>
        </p:nvCxnSpPr>
        <p:spPr>
          <a:xfrm>
            <a:off x="2076602" y="55766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ector recto 535"/>
          <p:cNvCxnSpPr/>
          <p:nvPr/>
        </p:nvCxnSpPr>
        <p:spPr>
          <a:xfrm>
            <a:off x="3474602" y="55766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ector recto 536"/>
          <p:cNvCxnSpPr/>
          <p:nvPr/>
        </p:nvCxnSpPr>
        <p:spPr>
          <a:xfrm>
            <a:off x="4643505" y="55766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ector recto 538"/>
          <p:cNvCxnSpPr/>
          <p:nvPr/>
        </p:nvCxnSpPr>
        <p:spPr>
          <a:xfrm>
            <a:off x="2076602" y="58557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ector recto 539"/>
          <p:cNvCxnSpPr/>
          <p:nvPr/>
        </p:nvCxnSpPr>
        <p:spPr>
          <a:xfrm>
            <a:off x="3474602" y="58557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ector recto 540"/>
          <p:cNvCxnSpPr/>
          <p:nvPr/>
        </p:nvCxnSpPr>
        <p:spPr>
          <a:xfrm>
            <a:off x="4643505" y="58557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/>
          <p:cNvCxnSpPr/>
          <p:nvPr/>
        </p:nvCxnSpPr>
        <p:spPr>
          <a:xfrm>
            <a:off x="942103" y="606605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Conector recto 542"/>
          <p:cNvCxnSpPr/>
          <p:nvPr/>
        </p:nvCxnSpPr>
        <p:spPr>
          <a:xfrm>
            <a:off x="2085228" y="61101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Conector recto 543"/>
          <p:cNvCxnSpPr/>
          <p:nvPr/>
        </p:nvCxnSpPr>
        <p:spPr>
          <a:xfrm>
            <a:off x="3483228" y="61101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Conector recto 544"/>
          <p:cNvCxnSpPr/>
          <p:nvPr/>
        </p:nvCxnSpPr>
        <p:spPr>
          <a:xfrm>
            <a:off x="4652131" y="61101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6" name="CuadroTexto 545"/>
          <p:cNvSpPr txBox="1"/>
          <p:nvPr/>
        </p:nvSpPr>
        <p:spPr>
          <a:xfrm>
            <a:off x="946001" y="5298399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0" name="CuadroTexto 549"/>
          <p:cNvSpPr txBox="1"/>
          <p:nvPr/>
        </p:nvSpPr>
        <p:spPr>
          <a:xfrm>
            <a:off x="950939" y="5781008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3" name="CuadroTexto 552"/>
          <p:cNvSpPr txBox="1"/>
          <p:nvPr/>
        </p:nvSpPr>
        <p:spPr>
          <a:xfrm>
            <a:off x="940780" y="554407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6" name="CuadroTexto 555"/>
          <p:cNvSpPr txBox="1"/>
          <p:nvPr/>
        </p:nvSpPr>
        <p:spPr>
          <a:xfrm>
            <a:off x="942593" y="606605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2" name="Rectángulo redondeado 561"/>
          <p:cNvSpPr/>
          <p:nvPr/>
        </p:nvSpPr>
        <p:spPr>
          <a:xfrm>
            <a:off x="257077" y="6432813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3" name="CuadroTexto 562"/>
          <p:cNvSpPr txBox="1"/>
          <p:nvPr/>
        </p:nvSpPr>
        <p:spPr>
          <a:xfrm rot="16200000">
            <a:off x="153214" y="6816524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64" name="Conector recto 563"/>
          <p:cNvCxnSpPr/>
          <p:nvPr/>
        </p:nvCxnSpPr>
        <p:spPr>
          <a:xfrm>
            <a:off x="780733" y="6428441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Conector recto 564"/>
          <p:cNvCxnSpPr/>
          <p:nvPr/>
        </p:nvCxnSpPr>
        <p:spPr>
          <a:xfrm>
            <a:off x="918756" y="66764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Conector recto 565"/>
          <p:cNvCxnSpPr/>
          <p:nvPr/>
        </p:nvCxnSpPr>
        <p:spPr>
          <a:xfrm>
            <a:off x="2049388" y="64841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Conector recto 566"/>
          <p:cNvCxnSpPr/>
          <p:nvPr/>
        </p:nvCxnSpPr>
        <p:spPr>
          <a:xfrm>
            <a:off x="3447388" y="64841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ector recto 567"/>
          <p:cNvCxnSpPr/>
          <p:nvPr/>
        </p:nvCxnSpPr>
        <p:spPr>
          <a:xfrm>
            <a:off x="4616291" y="64841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ector recto 568"/>
          <p:cNvCxnSpPr/>
          <p:nvPr/>
        </p:nvCxnSpPr>
        <p:spPr>
          <a:xfrm>
            <a:off x="918756" y="693319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ector recto 569"/>
          <p:cNvCxnSpPr/>
          <p:nvPr/>
        </p:nvCxnSpPr>
        <p:spPr>
          <a:xfrm>
            <a:off x="2049388" y="67133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ector recto 570"/>
          <p:cNvCxnSpPr/>
          <p:nvPr/>
        </p:nvCxnSpPr>
        <p:spPr>
          <a:xfrm>
            <a:off x="3447388" y="67133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Conector recto 571"/>
          <p:cNvCxnSpPr/>
          <p:nvPr/>
        </p:nvCxnSpPr>
        <p:spPr>
          <a:xfrm>
            <a:off x="4616291" y="67133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ector recto 572"/>
          <p:cNvCxnSpPr/>
          <p:nvPr/>
        </p:nvCxnSpPr>
        <p:spPr>
          <a:xfrm>
            <a:off x="2049388" y="69924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Conector recto 573"/>
          <p:cNvCxnSpPr/>
          <p:nvPr/>
        </p:nvCxnSpPr>
        <p:spPr>
          <a:xfrm>
            <a:off x="3447388" y="69924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Conector recto 574"/>
          <p:cNvCxnSpPr/>
          <p:nvPr/>
        </p:nvCxnSpPr>
        <p:spPr>
          <a:xfrm>
            <a:off x="4616291" y="69924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Conector recto 575"/>
          <p:cNvCxnSpPr/>
          <p:nvPr/>
        </p:nvCxnSpPr>
        <p:spPr>
          <a:xfrm>
            <a:off x="914889" y="720276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Conector recto 576"/>
          <p:cNvCxnSpPr/>
          <p:nvPr/>
        </p:nvCxnSpPr>
        <p:spPr>
          <a:xfrm>
            <a:off x="2058014" y="7246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ector recto 577"/>
          <p:cNvCxnSpPr/>
          <p:nvPr/>
        </p:nvCxnSpPr>
        <p:spPr>
          <a:xfrm>
            <a:off x="3456014" y="7246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Conector recto 578"/>
          <p:cNvCxnSpPr/>
          <p:nvPr/>
        </p:nvCxnSpPr>
        <p:spPr>
          <a:xfrm>
            <a:off x="4624917" y="7246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0" name="CuadroTexto 579"/>
          <p:cNvSpPr txBox="1"/>
          <p:nvPr/>
        </p:nvSpPr>
        <p:spPr>
          <a:xfrm>
            <a:off x="918787" y="6435113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2" name="CuadroTexto 581"/>
          <p:cNvSpPr txBox="1"/>
          <p:nvPr/>
        </p:nvSpPr>
        <p:spPr>
          <a:xfrm>
            <a:off x="923725" y="6917722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3" name="CuadroTexto 582"/>
          <p:cNvSpPr txBox="1"/>
          <p:nvPr/>
        </p:nvSpPr>
        <p:spPr>
          <a:xfrm>
            <a:off x="913566" y="668079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4" name="CuadroTexto 583"/>
          <p:cNvSpPr txBox="1"/>
          <p:nvPr/>
        </p:nvSpPr>
        <p:spPr>
          <a:xfrm>
            <a:off x="915379" y="7202764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8" name="Rectángulo redondeado 587"/>
          <p:cNvSpPr/>
          <p:nvPr/>
        </p:nvSpPr>
        <p:spPr>
          <a:xfrm>
            <a:off x="254251" y="7603772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9" name="CuadroTexto 588"/>
          <p:cNvSpPr txBox="1"/>
          <p:nvPr/>
        </p:nvSpPr>
        <p:spPr>
          <a:xfrm rot="16200000">
            <a:off x="144777" y="7987483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90" name="Conector recto 589"/>
          <p:cNvCxnSpPr/>
          <p:nvPr/>
        </p:nvCxnSpPr>
        <p:spPr>
          <a:xfrm>
            <a:off x="777907" y="7599400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Conector recto 590"/>
          <p:cNvCxnSpPr/>
          <p:nvPr/>
        </p:nvCxnSpPr>
        <p:spPr>
          <a:xfrm>
            <a:off x="915930" y="784737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ector recto 591"/>
          <p:cNvCxnSpPr/>
          <p:nvPr/>
        </p:nvCxnSpPr>
        <p:spPr>
          <a:xfrm>
            <a:off x="2046562" y="76551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ector recto 592"/>
          <p:cNvCxnSpPr/>
          <p:nvPr/>
        </p:nvCxnSpPr>
        <p:spPr>
          <a:xfrm>
            <a:off x="3444562" y="76551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Conector recto 593"/>
          <p:cNvCxnSpPr/>
          <p:nvPr/>
        </p:nvCxnSpPr>
        <p:spPr>
          <a:xfrm>
            <a:off x="4613465" y="76551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Conector recto 594"/>
          <p:cNvCxnSpPr/>
          <p:nvPr/>
        </p:nvCxnSpPr>
        <p:spPr>
          <a:xfrm>
            <a:off x="915930" y="810415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Conector recto 595"/>
          <p:cNvCxnSpPr/>
          <p:nvPr/>
        </p:nvCxnSpPr>
        <p:spPr>
          <a:xfrm>
            <a:off x="2046562" y="788431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Conector recto 596"/>
          <p:cNvCxnSpPr/>
          <p:nvPr/>
        </p:nvCxnSpPr>
        <p:spPr>
          <a:xfrm>
            <a:off x="3444562" y="788431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Conector recto 597"/>
          <p:cNvCxnSpPr/>
          <p:nvPr/>
        </p:nvCxnSpPr>
        <p:spPr>
          <a:xfrm>
            <a:off x="4613465" y="788431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Conector recto 598"/>
          <p:cNvCxnSpPr/>
          <p:nvPr/>
        </p:nvCxnSpPr>
        <p:spPr>
          <a:xfrm>
            <a:off x="2046562" y="81634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Conector recto 599"/>
          <p:cNvCxnSpPr/>
          <p:nvPr/>
        </p:nvCxnSpPr>
        <p:spPr>
          <a:xfrm>
            <a:off x="3444562" y="81634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Conector recto 600"/>
          <p:cNvCxnSpPr/>
          <p:nvPr/>
        </p:nvCxnSpPr>
        <p:spPr>
          <a:xfrm>
            <a:off x="4613465" y="81634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Conector recto 601"/>
          <p:cNvCxnSpPr/>
          <p:nvPr/>
        </p:nvCxnSpPr>
        <p:spPr>
          <a:xfrm>
            <a:off x="912063" y="837372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3" name="Conector recto 602"/>
          <p:cNvCxnSpPr/>
          <p:nvPr/>
        </p:nvCxnSpPr>
        <p:spPr>
          <a:xfrm>
            <a:off x="2055188" y="8417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Conector recto 603"/>
          <p:cNvCxnSpPr/>
          <p:nvPr/>
        </p:nvCxnSpPr>
        <p:spPr>
          <a:xfrm>
            <a:off x="3453188" y="8417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Conector recto 604"/>
          <p:cNvCxnSpPr/>
          <p:nvPr/>
        </p:nvCxnSpPr>
        <p:spPr>
          <a:xfrm>
            <a:off x="4622091" y="8417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6" name="CuadroTexto 605"/>
          <p:cNvSpPr txBox="1"/>
          <p:nvPr/>
        </p:nvSpPr>
        <p:spPr>
          <a:xfrm>
            <a:off x="915961" y="7606072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8" name="CuadroTexto 607"/>
          <p:cNvSpPr txBox="1"/>
          <p:nvPr/>
        </p:nvSpPr>
        <p:spPr>
          <a:xfrm>
            <a:off x="920899" y="808868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9" name="CuadroTexto 608"/>
          <p:cNvSpPr txBox="1"/>
          <p:nvPr/>
        </p:nvSpPr>
        <p:spPr>
          <a:xfrm>
            <a:off x="910740" y="7851749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0" name="CuadroTexto 609"/>
          <p:cNvSpPr txBox="1"/>
          <p:nvPr/>
        </p:nvSpPr>
        <p:spPr>
          <a:xfrm>
            <a:off x="912553" y="8373723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4" name="CuadroTexto 663"/>
          <p:cNvSpPr txBox="1"/>
          <p:nvPr/>
        </p:nvSpPr>
        <p:spPr>
          <a:xfrm>
            <a:off x="2436153" y="202080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5" name="CuadroTexto 664"/>
          <p:cNvSpPr txBox="1"/>
          <p:nvPr/>
        </p:nvSpPr>
        <p:spPr>
          <a:xfrm>
            <a:off x="2455302" y="229247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6" name="CuadroTexto 665"/>
          <p:cNvSpPr txBox="1"/>
          <p:nvPr/>
        </p:nvSpPr>
        <p:spPr>
          <a:xfrm>
            <a:off x="2442566" y="254925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7" name="CuadroTexto 666"/>
          <p:cNvSpPr txBox="1"/>
          <p:nvPr/>
        </p:nvSpPr>
        <p:spPr>
          <a:xfrm>
            <a:off x="2449839" y="280111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8" name="CuadroTexto 667"/>
          <p:cNvSpPr txBox="1"/>
          <p:nvPr/>
        </p:nvSpPr>
        <p:spPr>
          <a:xfrm>
            <a:off x="2442565" y="302466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9" name="CuadroTexto 668"/>
          <p:cNvSpPr txBox="1"/>
          <p:nvPr/>
        </p:nvSpPr>
        <p:spPr>
          <a:xfrm>
            <a:off x="3764912" y="196192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0" name="CuadroTexto 669"/>
          <p:cNvSpPr txBox="1"/>
          <p:nvPr/>
        </p:nvSpPr>
        <p:spPr>
          <a:xfrm>
            <a:off x="3768117" y="223535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1" name="CuadroTexto 670"/>
          <p:cNvSpPr txBox="1"/>
          <p:nvPr/>
        </p:nvSpPr>
        <p:spPr>
          <a:xfrm>
            <a:off x="3753497" y="250522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2" name="CuadroTexto 671"/>
          <p:cNvSpPr txBox="1"/>
          <p:nvPr/>
        </p:nvSpPr>
        <p:spPr>
          <a:xfrm>
            <a:off x="3764912" y="276979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3" name="CuadroTexto 672"/>
          <p:cNvSpPr txBox="1"/>
          <p:nvPr/>
        </p:nvSpPr>
        <p:spPr>
          <a:xfrm>
            <a:off x="3787062" y="300833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4" name="CuadroTexto 673"/>
          <p:cNvSpPr txBox="1"/>
          <p:nvPr/>
        </p:nvSpPr>
        <p:spPr>
          <a:xfrm>
            <a:off x="2482120" y="175947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5" name="CuadroTexto 674"/>
          <p:cNvSpPr txBox="1"/>
          <p:nvPr/>
        </p:nvSpPr>
        <p:spPr>
          <a:xfrm>
            <a:off x="2455019" y="365409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6" name="CuadroTexto 675"/>
          <p:cNvSpPr txBox="1"/>
          <p:nvPr/>
        </p:nvSpPr>
        <p:spPr>
          <a:xfrm>
            <a:off x="2445029" y="389313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7" name="CuadroTexto 676"/>
          <p:cNvSpPr txBox="1"/>
          <p:nvPr/>
        </p:nvSpPr>
        <p:spPr>
          <a:xfrm>
            <a:off x="2453375" y="414686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8" name="CuadroTexto 677"/>
          <p:cNvSpPr txBox="1"/>
          <p:nvPr/>
        </p:nvSpPr>
        <p:spPr>
          <a:xfrm>
            <a:off x="2471360" y="439509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9" name="CuadroTexto 678"/>
          <p:cNvSpPr txBox="1"/>
          <p:nvPr/>
        </p:nvSpPr>
        <p:spPr>
          <a:xfrm>
            <a:off x="2486979" y="464421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0" name="CuadroTexto 679"/>
          <p:cNvSpPr txBox="1"/>
          <p:nvPr/>
        </p:nvSpPr>
        <p:spPr>
          <a:xfrm>
            <a:off x="3772504" y="357496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1" name="CuadroTexto 680"/>
          <p:cNvSpPr txBox="1"/>
          <p:nvPr/>
        </p:nvSpPr>
        <p:spPr>
          <a:xfrm>
            <a:off x="3747221" y="384699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2" name="CuadroTexto 681"/>
          <p:cNvSpPr txBox="1"/>
          <p:nvPr/>
        </p:nvSpPr>
        <p:spPr>
          <a:xfrm>
            <a:off x="3779946" y="409160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3" name="CuadroTexto 682"/>
          <p:cNvSpPr txBox="1"/>
          <p:nvPr/>
        </p:nvSpPr>
        <p:spPr>
          <a:xfrm>
            <a:off x="3777081" y="436441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4" name="CuadroTexto 683"/>
          <p:cNvSpPr txBox="1"/>
          <p:nvPr/>
        </p:nvSpPr>
        <p:spPr>
          <a:xfrm>
            <a:off x="3779946" y="465401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5" name="CuadroTexto 684"/>
          <p:cNvSpPr txBox="1"/>
          <p:nvPr/>
        </p:nvSpPr>
        <p:spPr>
          <a:xfrm>
            <a:off x="2445831" y="335878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6" name="CuadroTexto 685"/>
          <p:cNvSpPr txBox="1"/>
          <p:nvPr/>
        </p:nvSpPr>
        <p:spPr>
          <a:xfrm>
            <a:off x="3890582" y="167930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7" name="CuadroTexto 686"/>
          <p:cNvSpPr txBox="1"/>
          <p:nvPr/>
        </p:nvSpPr>
        <p:spPr>
          <a:xfrm>
            <a:off x="3890582" y="334128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8" name="CuadroTexto 687"/>
          <p:cNvSpPr txBox="1"/>
          <p:nvPr/>
        </p:nvSpPr>
        <p:spPr>
          <a:xfrm>
            <a:off x="5298652" y="172169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9" name="CuadroTexto 688"/>
          <p:cNvSpPr txBox="1"/>
          <p:nvPr/>
        </p:nvSpPr>
        <p:spPr>
          <a:xfrm>
            <a:off x="5298652" y="200370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0" name="CuadroTexto 689"/>
          <p:cNvSpPr txBox="1"/>
          <p:nvPr/>
        </p:nvSpPr>
        <p:spPr>
          <a:xfrm>
            <a:off x="5298652" y="223535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1" name="CuadroTexto 690"/>
          <p:cNvSpPr txBox="1"/>
          <p:nvPr/>
        </p:nvSpPr>
        <p:spPr>
          <a:xfrm>
            <a:off x="5298652" y="250172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2" name="CuadroTexto 691"/>
          <p:cNvSpPr txBox="1"/>
          <p:nvPr/>
        </p:nvSpPr>
        <p:spPr>
          <a:xfrm>
            <a:off x="5341005" y="337585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3" name="CuadroTexto 692"/>
          <p:cNvSpPr txBox="1"/>
          <p:nvPr/>
        </p:nvSpPr>
        <p:spPr>
          <a:xfrm>
            <a:off x="5341005" y="365786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4" name="CuadroTexto 693"/>
          <p:cNvSpPr txBox="1"/>
          <p:nvPr/>
        </p:nvSpPr>
        <p:spPr>
          <a:xfrm>
            <a:off x="5341005" y="388951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5" name="CuadroTexto 694"/>
          <p:cNvSpPr txBox="1"/>
          <p:nvPr/>
        </p:nvSpPr>
        <p:spPr>
          <a:xfrm>
            <a:off x="5341005" y="415588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6" name="CuadroTexto 695"/>
          <p:cNvSpPr txBox="1"/>
          <p:nvPr/>
        </p:nvSpPr>
        <p:spPr>
          <a:xfrm>
            <a:off x="5310442" y="275176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7" name="CuadroTexto 696"/>
          <p:cNvSpPr txBox="1"/>
          <p:nvPr/>
        </p:nvSpPr>
        <p:spPr>
          <a:xfrm>
            <a:off x="5298652" y="299851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8" name="CuadroTexto 697"/>
          <p:cNvSpPr txBox="1"/>
          <p:nvPr/>
        </p:nvSpPr>
        <p:spPr>
          <a:xfrm>
            <a:off x="5358110" y="438695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9" name="CuadroTexto 698"/>
          <p:cNvSpPr txBox="1"/>
          <p:nvPr/>
        </p:nvSpPr>
        <p:spPr>
          <a:xfrm>
            <a:off x="5346320" y="463370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0" name="CuadroTexto 699"/>
          <p:cNvSpPr txBox="1"/>
          <p:nvPr/>
        </p:nvSpPr>
        <p:spPr>
          <a:xfrm>
            <a:off x="2563332" y="528363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1" name="CuadroTexto 700"/>
          <p:cNvSpPr txBox="1"/>
          <p:nvPr/>
        </p:nvSpPr>
        <p:spPr>
          <a:xfrm>
            <a:off x="3829641" y="527805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2" name="CuadroTexto 701"/>
          <p:cNvSpPr txBox="1"/>
          <p:nvPr/>
        </p:nvSpPr>
        <p:spPr>
          <a:xfrm>
            <a:off x="2579137" y="554469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3" name="CuadroTexto 702"/>
          <p:cNvSpPr txBox="1"/>
          <p:nvPr/>
        </p:nvSpPr>
        <p:spPr>
          <a:xfrm>
            <a:off x="3839913" y="555687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4" name="CuadroTexto 703"/>
          <p:cNvSpPr txBox="1"/>
          <p:nvPr/>
        </p:nvSpPr>
        <p:spPr>
          <a:xfrm>
            <a:off x="2579938" y="579716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5" name="CuadroTexto 704"/>
          <p:cNvSpPr txBox="1"/>
          <p:nvPr/>
        </p:nvSpPr>
        <p:spPr>
          <a:xfrm>
            <a:off x="3836307" y="583562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6" name="CuadroTexto 705"/>
          <p:cNvSpPr txBox="1"/>
          <p:nvPr/>
        </p:nvSpPr>
        <p:spPr>
          <a:xfrm>
            <a:off x="2579137" y="607470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7" name="CuadroTexto 706"/>
          <p:cNvSpPr txBox="1"/>
          <p:nvPr/>
        </p:nvSpPr>
        <p:spPr>
          <a:xfrm>
            <a:off x="3830670" y="611704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8" name="CuadroTexto 707"/>
          <p:cNvSpPr txBox="1"/>
          <p:nvPr/>
        </p:nvSpPr>
        <p:spPr>
          <a:xfrm>
            <a:off x="2605245" y="641710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9" name="CuadroTexto 708"/>
          <p:cNvSpPr txBox="1"/>
          <p:nvPr/>
        </p:nvSpPr>
        <p:spPr>
          <a:xfrm>
            <a:off x="3860745" y="643129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0" name="CuadroTexto 709"/>
          <p:cNvSpPr txBox="1"/>
          <p:nvPr/>
        </p:nvSpPr>
        <p:spPr>
          <a:xfrm>
            <a:off x="2595591" y="670313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1" name="CuadroTexto 710"/>
          <p:cNvSpPr txBox="1"/>
          <p:nvPr/>
        </p:nvSpPr>
        <p:spPr>
          <a:xfrm>
            <a:off x="3869077" y="666830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2" name="CuadroTexto 711"/>
          <p:cNvSpPr txBox="1"/>
          <p:nvPr/>
        </p:nvSpPr>
        <p:spPr>
          <a:xfrm>
            <a:off x="2567526" y="694846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3" name="CuadroTexto 712"/>
          <p:cNvSpPr txBox="1"/>
          <p:nvPr/>
        </p:nvSpPr>
        <p:spPr>
          <a:xfrm>
            <a:off x="3877942" y="694028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4" name="CuadroTexto 713"/>
          <p:cNvSpPr txBox="1"/>
          <p:nvPr/>
        </p:nvSpPr>
        <p:spPr>
          <a:xfrm>
            <a:off x="2567525" y="719168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5" name="CuadroTexto 714"/>
          <p:cNvSpPr txBox="1"/>
          <p:nvPr/>
        </p:nvSpPr>
        <p:spPr>
          <a:xfrm>
            <a:off x="3860745" y="719184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6" name="CuadroTexto 715"/>
          <p:cNvSpPr txBox="1"/>
          <p:nvPr/>
        </p:nvSpPr>
        <p:spPr>
          <a:xfrm>
            <a:off x="5374575" y="528184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7" name="CuadroTexto 716"/>
          <p:cNvSpPr txBox="1"/>
          <p:nvPr/>
        </p:nvSpPr>
        <p:spPr>
          <a:xfrm>
            <a:off x="5401282" y="554189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4" name="CuadroTexto 723"/>
          <p:cNvSpPr txBox="1"/>
          <p:nvPr/>
        </p:nvSpPr>
        <p:spPr>
          <a:xfrm>
            <a:off x="5401397" y="582287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5" name="CuadroTexto 724"/>
          <p:cNvSpPr txBox="1"/>
          <p:nvPr/>
        </p:nvSpPr>
        <p:spPr>
          <a:xfrm>
            <a:off x="5428104" y="608292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6" name="CuadroTexto 725"/>
          <p:cNvSpPr txBox="1"/>
          <p:nvPr/>
        </p:nvSpPr>
        <p:spPr>
          <a:xfrm>
            <a:off x="5389095" y="640208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7" name="CuadroTexto 726"/>
          <p:cNvSpPr txBox="1"/>
          <p:nvPr/>
        </p:nvSpPr>
        <p:spPr>
          <a:xfrm>
            <a:off x="5415802" y="666213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8" name="CuadroTexto 727"/>
          <p:cNvSpPr txBox="1"/>
          <p:nvPr/>
        </p:nvSpPr>
        <p:spPr>
          <a:xfrm>
            <a:off x="5415917" y="694310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9" name="CuadroTexto 728"/>
          <p:cNvSpPr txBox="1"/>
          <p:nvPr/>
        </p:nvSpPr>
        <p:spPr>
          <a:xfrm>
            <a:off x="5408138" y="720388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0" name="CuadroTexto 729"/>
          <p:cNvSpPr txBox="1"/>
          <p:nvPr/>
        </p:nvSpPr>
        <p:spPr>
          <a:xfrm>
            <a:off x="5423917" y="762421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1" name="CuadroTexto 730"/>
          <p:cNvSpPr txBox="1"/>
          <p:nvPr/>
        </p:nvSpPr>
        <p:spPr>
          <a:xfrm>
            <a:off x="5422036" y="786563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2" name="CuadroTexto 731"/>
          <p:cNvSpPr txBox="1"/>
          <p:nvPr/>
        </p:nvSpPr>
        <p:spPr>
          <a:xfrm>
            <a:off x="5422036" y="812002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3" name="CuadroTexto 732"/>
          <p:cNvSpPr txBox="1"/>
          <p:nvPr/>
        </p:nvSpPr>
        <p:spPr>
          <a:xfrm>
            <a:off x="5425055" y="838884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8" name="CuadroTexto 737"/>
          <p:cNvSpPr txBox="1"/>
          <p:nvPr/>
        </p:nvSpPr>
        <p:spPr>
          <a:xfrm>
            <a:off x="2619077" y="758431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9" name="CuadroTexto 738"/>
          <p:cNvSpPr txBox="1"/>
          <p:nvPr/>
        </p:nvSpPr>
        <p:spPr>
          <a:xfrm>
            <a:off x="2588357" y="786563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0" name="CuadroTexto 739"/>
          <p:cNvSpPr txBox="1"/>
          <p:nvPr/>
        </p:nvSpPr>
        <p:spPr>
          <a:xfrm>
            <a:off x="3883068" y="785121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1" name="CuadroTexto 740"/>
          <p:cNvSpPr txBox="1"/>
          <p:nvPr/>
        </p:nvSpPr>
        <p:spPr>
          <a:xfrm>
            <a:off x="2584617" y="811079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2" name="CuadroTexto 741"/>
          <p:cNvSpPr txBox="1"/>
          <p:nvPr/>
        </p:nvSpPr>
        <p:spPr>
          <a:xfrm>
            <a:off x="2588357" y="835193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3" name="CuadroTexto 742"/>
          <p:cNvSpPr txBox="1"/>
          <p:nvPr/>
        </p:nvSpPr>
        <p:spPr>
          <a:xfrm>
            <a:off x="3882939" y="836223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4" name="CuadroTexto 753"/>
          <p:cNvSpPr txBox="1"/>
          <p:nvPr/>
        </p:nvSpPr>
        <p:spPr>
          <a:xfrm>
            <a:off x="3884172" y="760300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5" name="CuadroTexto 754"/>
          <p:cNvSpPr txBox="1"/>
          <p:nvPr/>
        </p:nvSpPr>
        <p:spPr>
          <a:xfrm>
            <a:off x="3867535" y="812810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B08E08F-4C09-C2FA-CCE6-ED3B00F31E6D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1187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268942" y="520425"/>
            <a:ext cx="1543614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CAÑETE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508" name="Rectángulo redondeado 507"/>
          <p:cNvSpPr/>
          <p:nvPr/>
        </p:nvSpPr>
        <p:spPr>
          <a:xfrm>
            <a:off x="266004" y="1344330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9" name="CuadroTexto 508"/>
          <p:cNvSpPr txBox="1"/>
          <p:nvPr/>
        </p:nvSpPr>
        <p:spPr>
          <a:xfrm>
            <a:off x="2868123" y="1314155"/>
            <a:ext cx="1315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30" name="Rectángulo redondeado 629"/>
          <p:cNvSpPr/>
          <p:nvPr/>
        </p:nvSpPr>
        <p:spPr>
          <a:xfrm>
            <a:off x="287580" y="3048380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1" name="CuadroTexto 630"/>
          <p:cNvSpPr txBox="1"/>
          <p:nvPr/>
        </p:nvSpPr>
        <p:spPr>
          <a:xfrm rot="16200000">
            <a:off x="134986" y="3432091"/>
            <a:ext cx="84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M-M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32" name="Conector recto 631"/>
          <p:cNvCxnSpPr/>
          <p:nvPr/>
        </p:nvCxnSpPr>
        <p:spPr>
          <a:xfrm>
            <a:off x="811236" y="3044008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ector recto 632"/>
          <p:cNvCxnSpPr/>
          <p:nvPr/>
        </p:nvCxnSpPr>
        <p:spPr>
          <a:xfrm>
            <a:off x="949259" y="329198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ector recto 633"/>
          <p:cNvCxnSpPr/>
          <p:nvPr/>
        </p:nvCxnSpPr>
        <p:spPr>
          <a:xfrm>
            <a:off x="2079891" y="309971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Conector recto 634"/>
          <p:cNvCxnSpPr/>
          <p:nvPr/>
        </p:nvCxnSpPr>
        <p:spPr>
          <a:xfrm>
            <a:off x="3477891" y="309971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ector recto 635"/>
          <p:cNvCxnSpPr/>
          <p:nvPr/>
        </p:nvCxnSpPr>
        <p:spPr>
          <a:xfrm>
            <a:off x="4646794" y="309971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ector recto 636"/>
          <p:cNvCxnSpPr/>
          <p:nvPr/>
        </p:nvCxnSpPr>
        <p:spPr>
          <a:xfrm>
            <a:off x="949259" y="354876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ector recto 637"/>
          <p:cNvCxnSpPr/>
          <p:nvPr/>
        </p:nvCxnSpPr>
        <p:spPr>
          <a:xfrm>
            <a:off x="2079891" y="332892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Conector recto 638"/>
          <p:cNvCxnSpPr/>
          <p:nvPr/>
        </p:nvCxnSpPr>
        <p:spPr>
          <a:xfrm>
            <a:off x="3477891" y="332892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Conector recto 639"/>
          <p:cNvCxnSpPr/>
          <p:nvPr/>
        </p:nvCxnSpPr>
        <p:spPr>
          <a:xfrm>
            <a:off x="4646794" y="332892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Conector recto 640"/>
          <p:cNvCxnSpPr/>
          <p:nvPr/>
        </p:nvCxnSpPr>
        <p:spPr>
          <a:xfrm>
            <a:off x="2079891" y="36080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ector recto 641"/>
          <p:cNvCxnSpPr/>
          <p:nvPr/>
        </p:nvCxnSpPr>
        <p:spPr>
          <a:xfrm>
            <a:off x="3477891" y="36080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Conector recto 642"/>
          <p:cNvCxnSpPr/>
          <p:nvPr/>
        </p:nvCxnSpPr>
        <p:spPr>
          <a:xfrm>
            <a:off x="4646794" y="36080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Conector recto 643"/>
          <p:cNvCxnSpPr/>
          <p:nvPr/>
        </p:nvCxnSpPr>
        <p:spPr>
          <a:xfrm>
            <a:off x="945392" y="381833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Conector recto 644"/>
          <p:cNvCxnSpPr/>
          <p:nvPr/>
        </p:nvCxnSpPr>
        <p:spPr>
          <a:xfrm>
            <a:off x="2088517" y="38624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Conector recto 645"/>
          <p:cNvCxnSpPr/>
          <p:nvPr/>
        </p:nvCxnSpPr>
        <p:spPr>
          <a:xfrm>
            <a:off x="3486517" y="38624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Conector recto 646"/>
          <p:cNvCxnSpPr/>
          <p:nvPr/>
        </p:nvCxnSpPr>
        <p:spPr>
          <a:xfrm>
            <a:off x="4655420" y="38624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8" name="CuadroTexto 647"/>
          <p:cNvSpPr txBox="1"/>
          <p:nvPr/>
        </p:nvSpPr>
        <p:spPr>
          <a:xfrm>
            <a:off x="949290" y="3050680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0" name="CuadroTexto 649"/>
          <p:cNvSpPr txBox="1"/>
          <p:nvPr/>
        </p:nvSpPr>
        <p:spPr>
          <a:xfrm>
            <a:off x="965126" y="3566582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1" name="CuadroTexto 650"/>
          <p:cNvSpPr txBox="1"/>
          <p:nvPr/>
        </p:nvSpPr>
        <p:spPr>
          <a:xfrm>
            <a:off x="944069" y="3296357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2" name="CuadroTexto 651"/>
          <p:cNvSpPr txBox="1"/>
          <p:nvPr/>
        </p:nvSpPr>
        <p:spPr>
          <a:xfrm>
            <a:off x="945882" y="381833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4" name="CuadroTexto 733"/>
          <p:cNvSpPr txBox="1"/>
          <p:nvPr/>
        </p:nvSpPr>
        <p:spPr>
          <a:xfrm>
            <a:off x="5479308" y="301869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5" name="CuadroTexto 734"/>
          <p:cNvSpPr txBox="1"/>
          <p:nvPr/>
        </p:nvSpPr>
        <p:spPr>
          <a:xfrm>
            <a:off x="5506015" y="327874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6" name="CuadroTexto 735"/>
          <p:cNvSpPr txBox="1"/>
          <p:nvPr/>
        </p:nvSpPr>
        <p:spPr>
          <a:xfrm>
            <a:off x="5506130" y="355972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7" name="CuadroTexto 736"/>
          <p:cNvSpPr txBox="1"/>
          <p:nvPr/>
        </p:nvSpPr>
        <p:spPr>
          <a:xfrm>
            <a:off x="5498351" y="382049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4" name="CuadroTexto 743"/>
          <p:cNvSpPr txBox="1"/>
          <p:nvPr/>
        </p:nvSpPr>
        <p:spPr>
          <a:xfrm>
            <a:off x="2645378" y="304663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5" name="CuadroTexto 744"/>
          <p:cNvSpPr txBox="1"/>
          <p:nvPr/>
        </p:nvSpPr>
        <p:spPr>
          <a:xfrm>
            <a:off x="3945283" y="304026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6" name="CuadroTexto 745"/>
          <p:cNvSpPr txBox="1"/>
          <p:nvPr/>
        </p:nvSpPr>
        <p:spPr>
          <a:xfrm>
            <a:off x="2633490" y="330704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7" name="CuadroTexto 746"/>
          <p:cNvSpPr txBox="1"/>
          <p:nvPr/>
        </p:nvSpPr>
        <p:spPr>
          <a:xfrm>
            <a:off x="3923659" y="330267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8" name="CuadroTexto 747"/>
          <p:cNvSpPr txBox="1"/>
          <p:nvPr/>
        </p:nvSpPr>
        <p:spPr>
          <a:xfrm>
            <a:off x="2636372" y="355945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9" name="CuadroTexto 748"/>
          <p:cNvSpPr txBox="1"/>
          <p:nvPr/>
        </p:nvSpPr>
        <p:spPr>
          <a:xfrm>
            <a:off x="3935665" y="355095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0" name="CuadroTexto 749"/>
          <p:cNvSpPr txBox="1"/>
          <p:nvPr/>
        </p:nvSpPr>
        <p:spPr>
          <a:xfrm>
            <a:off x="2656207" y="384034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1" name="CuadroTexto 750"/>
          <p:cNvSpPr txBox="1"/>
          <p:nvPr/>
        </p:nvSpPr>
        <p:spPr>
          <a:xfrm>
            <a:off x="3941330" y="381833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Rectángulo redondeado 629">
            <a:extLst>
              <a:ext uri="{FF2B5EF4-FFF2-40B4-BE49-F238E27FC236}">
                <a16:creationId xmlns:a16="http://schemas.microsoft.com/office/drawing/2014/main" id="{F80F577A-7009-DAFF-E979-A810EF675377}"/>
              </a:ext>
            </a:extLst>
          </p:cNvPr>
          <p:cNvSpPr/>
          <p:nvPr/>
        </p:nvSpPr>
        <p:spPr>
          <a:xfrm>
            <a:off x="287227" y="1770893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4488049-09CF-ECFA-9B77-6A296E31F167}"/>
              </a:ext>
            </a:extLst>
          </p:cNvPr>
          <p:cNvSpPr txBox="1"/>
          <p:nvPr/>
        </p:nvSpPr>
        <p:spPr>
          <a:xfrm rot="16200000">
            <a:off x="177753" y="2154604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1BACA720-B1BC-4881-8126-0C50E0C3F07E}"/>
              </a:ext>
            </a:extLst>
          </p:cNvPr>
          <p:cNvCxnSpPr/>
          <p:nvPr/>
        </p:nvCxnSpPr>
        <p:spPr>
          <a:xfrm>
            <a:off x="810883" y="1766521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A02D346E-41B3-30C7-12F9-04572C6BE909}"/>
              </a:ext>
            </a:extLst>
          </p:cNvPr>
          <p:cNvCxnSpPr/>
          <p:nvPr/>
        </p:nvCxnSpPr>
        <p:spPr>
          <a:xfrm>
            <a:off x="948906" y="201449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6CF3D133-5FA9-F278-365E-C3534C52F340}"/>
              </a:ext>
            </a:extLst>
          </p:cNvPr>
          <p:cNvCxnSpPr/>
          <p:nvPr/>
        </p:nvCxnSpPr>
        <p:spPr>
          <a:xfrm>
            <a:off x="2079538" y="182222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15B57B24-B74C-5B4F-9FA9-C901459FD576}"/>
              </a:ext>
            </a:extLst>
          </p:cNvPr>
          <p:cNvCxnSpPr/>
          <p:nvPr/>
        </p:nvCxnSpPr>
        <p:spPr>
          <a:xfrm>
            <a:off x="3477538" y="182222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FA304C1E-5CD9-735D-B99C-696B718E780A}"/>
              </a:ext>
            </a:extLst>
          </p:cNvPr>
          <p:cNvCxnSpPr/>
          <p:nvPr/>
        </p:nvCxnSpPr>
        <p:spPr>
          <a:xfrm>
            <a:off x="4646441" y="182222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406CE424-65BE-0809-2A58-66AD6A592771}"/>
              </a:ext>
            </a:extLst>
          </p:cNvPr>
          <p:cNvCxnSpPr/>
          <p:nvPr/>
        </p:nvCxnSpPr>
        <p:spPr>
          <a:xfrm>
            <a:off x="948906" y="227127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3EF041DE-91AB-BFF5-8E86-DCD669A0DFA3}"/>
              </a:ext>
            </a:extLst>
          </p:cNvPr>
          <p:cNvCxnSpPr/>
          <p:nvPr/>
        </p:nvCxnSpPr>
        <p:spPr>
          <a:xfrm>
            <a:off x="2079538" y="20514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42BF4AC3-F233-9B00-945B-9A3AD4BEFEA9}"/>
              </a:ext>
            </a:extLst>
          </p:cNvPr>
          <p:cNvCxnSpPr/>
          <p:nvPr/>
        </p:nvCxnSpPr>
        <p:spPr>
          <a:xfrm>
            <a:off x="3477538" y="20514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FD8AD938-A9A2-C6CA-BE0A-A6BB96925C3D}"/>
              </a:ext>
            </a:extLst>
          </p:cNvPr>
          <p:cNvCxnSpPr/>
          <p:nvPr/>
        </p:nvCxnSpPr>
        <p:spPr>
          <a:xfrm>
            <a:off x="4646441" y="20514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C525C0B0-A401-0410-731A-4FC35DE9EF9C}"/>
              </a:ext>
            </a:extLst>
          </p:cNvPr>
          <p:cNvCxnSpPr/>
          <p:nvPr/>
        </p:nvCxnSpPr>
        <p:spPr>
          <a:xfrm>
            <a:off x="2079538" y="23305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AA4364D9-0628-C7B3-2CAD-EFCAA3AB3D53}"/>
              </a:ext>
            </a:extLst>
          </p:cNvPr>
          <p:cNvCxnSpPr/>
          <p:nvPr/>
        </p:nvCxnSpPr>
        <p:spPr>
          <a:xfrm>
            <a:off x="3477538" y="23305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270C499A-E815-B1A7-73B7-F4ECEF4404A5}"/>
              </a:ext>
            </a:extLst>
          </p:cNvPr>
          <p:cNvCxnSpPr/>
          <p:nvPr/>
        </p:nvCxnSpPr>
        <p:spPr>
          <a:xfrm>
            <a:off x="4646441" y="23305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79B57429-0FE4-9295-E345-495D5E2E0F81}"/>
              </a:ext>
            </a:extLst>
          </p:cNvPr>
          <p:cNvCxnSpPr/>
          <p:nvPr/>
        </p:nvCxnSpPr>
        <p:spPr>
          <a:xfrm>
            <a:off x="945039" y="254084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F69236E6-F7D5-3291-F68A-A12DE428203C}"/>
              </a:ext>
            </a:extLst>
          </p:cNvPr>
          <p:cNvCxnSpPr/>
          <p:nvPr/>
        </p:nvCxnSpPr>
        <p:spPr>
          <a:xfrm>
            <a:off x="2088164" y="258496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7FF82B71-7ED4-F493-38D4-FA47B24628B4}"/>
              </a:ext>
            </a:extLst>
          </p:cNvPr>
          <p:cNvCxnSpPr/>
          <p:nvPr/>
        </p:nvCxnSpPr>
        <p:spPr>
          <a:xfrm>
            <a:off x="3486164" y="258496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7C7EB7AF-3554-77C5-BC05-81483A843162}"/>
              </a:ext>
            </a:extLst>
          </p:cNvPr>
          <p:cNvCxnSpPr/>
          <p:nvPr/>
        </p:nvCxnSpPr>
        <p:spPr>
          <a:xfrm>
            <a:off x="4655067" y="258496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798E41FE-9404-3911-A3D3-EC752D913C14}"/>
              </a:ext>
            </a:extLst>
          </p:cNvPr>
          <p:cNvSpPr txBox="1"/>
          <p:nvPr/>
        </p:nvSpPr>
        <p:spPr>
          <a:xfrm>
            <a:off x="948937" y="1773193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80AE7951-1C4A-4CAA-37F8-14406B0F647F}"/>
              </a:ext>
            </a:extLst>
          </p:cNvPr>
          <p:cNvSpPr txBox="1"/>
          <p:nvPr/>
        </p:nvSpPr>
        <p:spPr>
          <a:xfrm>
            <a:off x="953875" y="2255802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DB9856A4-B58F-C17F-C10F-FF36764523D6}"/>
              </a:ext>
            </a:extLst>
          </p:cNvPr>
          <p:cNvSpPr txBox="1"/>
          <p:nvPr/>
        </p:nvSpPr>
        <p:spPr>
          <a:xfrm>
            <a:off x="943716" y="201887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D5444236-503A-DFFF-88F7-F56BE529EB63}"/>
              </a:ext>
            </a:extLst>
          </p:cNvPr>
          <p:cNvSpPr txBox="1"/>
          <p:nvPr/>
        </p:nvSpPr>
        <p:spPr>
          <a:xfrm>
            <a:off x="945529" y="2540844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E45042BF-5EE1-B4EB-973F-E4A8738D1AD3}"/>
              </a:ext>
            </a:extLst>
          </p:cNvPr>
          <p:cNvSpPr txBox="1"/>
          <p:nvPr/>
        </p:nvSpPr>
        <p:spPr>
          <a:xfrm>
            <a:off x="5478955" y="174120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8F03BE40-D452-8185-FBBD-6357A64D1B39}"/>
              </a:ext>
            </a:extLst>
          </p:cNvPr>
          <p:cNvSpPr txBox="1"/>
          <p:nvPr/>
        </p:nvSpPr>
        <p:spPr>
          <a:xfrm>
            <a:off x="5505662" y="200125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915C2EF2-B068-A88E-335E-FBFFB784E32B}"/>
              </a:ext>
            </a:extLst>
          </p:cNvPr>
          <p:cNvSpPr txBox="1"/>
          <p:nvPr/>
        </p:nvSpPr>
        <p:spPr>
          <a:xfrm>
            <a:off x="5505777" y="228223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B8010B99-B601-4454-F3C4-D7DA120E56E1}"/>
              </a:ext>
            </a:extLst>
          </p:cNvPr>
          <p:cNvSpPr txBox="1"/>
          <p:nvPr/>
        </p:nvSpPr>
        <p:spPr>
          <a:xfrm>
            <a:off x="5497998" y="254301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CF04A88E-169D-5110-F55F-90BF6A84E867}"/>
              </a:ext>
            </a:extLst>
          </p:cNvPr>
          <p:cNvSpPr txBox="1"/>
          <p:nvPr/>
        </p:nvSpPr>
        <p:spPr>
          <a:xfrm>
            <a:off x="2645025" y="176915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7137642D-B826-99CF-DD0B-88FCEF31E2D2}"/>
              </a:ext>
            </a:extLst>
          </p:cNvPr>
          <p:cNvSpPr txBox="1"/>
          <p:nvPr/>
        </p:nvSpPr>
        <p:spPr>
          <a:xfrm>
            <a:off x="3944930" y="176277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B203ADC7-8BD5-C96E-8C71-D1E2286AC5EA}"/>
              </a:ext>
            </a:extLst>
          </p:cNvPr>
          <p:cNvSpPr txBox="1"/>
          <p:nvPr/>
        </p:nvSpPr>
        <p:spPr>
          <a:xfrm>
            <a:off x="2633137" y="202955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1AB8432F-0A3F-8B78-3FBF-DD8B2623C019}"/>
              </a:ext>
            </a:extLst>
          </p:cNvPr>
          <p:cNvSpPr txBox="1"/>
          <p:nvPr/>
        </p:nvSpPr>
        <p:spPr>
          <a:xfrm>
            <a:off x="3923659" y="199072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23884E53-18F4-B6FC-9F39-8B9AB60B682C}"/>
              </a:ext>
            </a:extLst>
          </p:cNvPr>
          <p:cNvSpPr txBox="1"/>
          <p:nvPr/>
        </p:nvSpPr>
        <p:spPr>
          <a:xfrm>
            <a:off x="2636019" y="228196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3F97BA0D-E745-BAF2-05B5-2655EA5B7473}"/>
              </a:ext>
            </a:extLst>
          </p:cNvPr>
          <p:cNvSpPr txBox="1"/>
          <p:nvPr/>
        </p:nvSpPr>
        <p:spPr>
          <a:xfrm>
            <a:off x="3935312" y="227347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C70016D7-35C4-254D-0028-A3EF62997FB6}"/>
              </a:ext>
            </a:extLst>
          </p:cNvPr>
          <p:cNvSpPr txBox="1"/>
          <p:nvPr/>
        </p:nvSpPr>
        <p:spPr>
          <a:xfrm>
            <a:off x="2655854" y="256285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B748B19F-96A2-9C80-4A5F-12F30AE8BE2C}"/>
              </a:ext>
            </a:extLst>
          </p:cNvPr>
          <p:cNvSpPr txBox="1"/>
          <p:nvPr/>
        </p:nvSpPr>
        <p:spPr>
          <a:xfrm>
            <a:off x="3940977" y="254084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4318478-9664-C073-6F92-CE47E2D4B50D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4837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redondeado 13"/>
          <p:cNvSpPr/>
          <p:nvPr/>
        </p:nvSpPr>
        <p:spPr>
          <a:xfrm>
            <a:off x="268941" y="325436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CAÑETE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268" y="353721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68391" y="1026248"/>
            <a:ext cx="6387315" cy="492611"/>
          </a:xfrm>
          <a:prstGeom prst="roundRect">
            <a:avLst>
              <a:gd name="adj" fmla="val 20039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383310" y="1008960"/>
            <a:ext cx="62095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dirty="0">
                <a:solidFill>
                  <a:schemeClr val="bg1"/>
                </a:solidFill>
                <a:latin typeface="Gotham" panose="02000504050000020004" pitchFamily="2" charset="0"/>
              </a:rPr>
              <a:t>Lista de Precios Servicios Adicionales – Camposanto Esperanza Eterna             </a:t>
            </a:r>
            <a:r>
              <a:rPr lang="es-PE" sz="1400" b="1" dirty="0">
                <a:solidFill>
                  <a:schemeClr val="bg1"/>
                </a:solidFill>
                <a:latin typeface="Gotham" panose="02000504050000020004" pitchFamily="2" charset="0"/>
              </a:rPr>
              <a:t>Cañete 2024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1885195" y="1998123"/>
            <a:ext cx="2022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9" name="Conector recto 218"/>
          <p:cNvCxnSpPr>
            <a:cxnSpLocks/>
          </p:cNvCxnSpPr>
          <p:nvPr/>
        </p:nvCxnSpPr>
        <p:spPr>
          <a:xfrm>
            <a:off x="265895" y="2295687"/>
            <a:ext cx="6389811" cy="1021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>
            <a:cxnSpLocks/>
          </p:cNvCxnSpPr>
          <p:nvPr/>
        </p:nvCxnSpPr>
        <p:spPr>
          <a:xfrm>
            <a:off x="268940" y="2566675"/>
            <a:ext cx="6379915" cy="2324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>
            <a:cxnSpLocks/>
          </p:cNvCxnSpPr>
          <p:nvPr/>
        </p:nvCxnSpPr>
        <p:spPr>
          <a:xfrm>
            <a:off x="4700101" y="2071109"/>
            <a:ext cx="105818" cy="6688771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2A9BBDF-26D2-4367-2DA2-2E4DC5EC913E}"/>
              </a:ext>
            </a:extLst>
          </p:cNvPr>
          <p:cNvSpPr txBox="1"/>
          <p:nvPr/>
        </p:nvSpPr>
        <p:spPr>
          <a:xfrm>
            <a:off x="5156046" y="2019992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76659F47-2E2B-CB66-9AFD-02AE5984E166}"/>
              </a:ext>
            </a:extLst>
          </p:cNvPr>
          <p:cNvCxnSpPr>
            <a:cxnSpLocks/>
          </p:cNvCxnSpPr>
          <p:nvPr/>
        </p:nvCxnSpPr>
        <p:spPr>
          <a:xfrm>
            <a:off x="278082" y="3135588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DF09F2B2-15D5-9041-F9A4-C3A2263789E7}"/>
              </a:ext>
            </a:extLst>
          </p:cNvPr>
          <p:cNvCxnSpPr>
            <a:cxnSpLocks/>
          </p:cNvCxnSpPr>
          <p:nvPr/>
        </p:nvCxnSpPr>
        <p:spPr>
          <a:xfrm>
            <a:off x="287227" y="2855847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D4E77267-F0B8-C294-3C61-C318ACE4C2EC}"/>
              </a:ext>
            </a:extLst>
          </p:cNvPr>
          <p:cNvCxnSpPr>
            <a:cxnSpLocks/>
          </p:cNvCxnSpPr>
          <p:nvPr/>
        </p:nvCxnSpPr>
        <p:spPr>
          <a:xfrm>
            <a:off x="277250" y="3455485"/>
            <a:ext cx="6376388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A0100090-FC42-E83E-1799-AB44C98B52F2}"/>
              </a:ext>
            </a:extLst>
          </p:cNvPr>
          <p:cNvCxnSpPr>
            <a:cxnSpLocks/>
          </p:cNvCxnSpPr>
          <p:nvPr/>
        </p:nvCxnSpPr>
        <p:spPr>
          <a:xfrm>
            <a:off x="265036" y="3752766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ector recto 447">
            <a:extLst>
              <a:ext uri="{FF2B5EF4-FFF2-40B4-BE49-F238E27FC236}">
                <a16:creationId xmlns:a16="http://schemas.microsoft.com/office/drawing/2014/main" id="{7106E7C1-CC7F-C8F7-2289-80B88B564D95}"/>
              </a:ext>
            </a:extLst>
          </p:cNvPr>
          <p:cNvCxnSpPr>
            <a:cxnSpLocks/>
          </p:cNvCxnSpPr>
          <p:nvPr/>
        </p:nvCxnSpPr>
        <p:spPr>
          <a:xfrm>
            <a:off x="277250" y="3999712"/>
            <a:ext cx="6370773" cy="5608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ector recto 449">
            <a:extLst>
              <a:ext uri="{FF2B5EF4-FFF2-40B4-BE49-F238E27FC236}">
                <a16:creationId xmlns:a16="http://schemas.microsoft.com/office/drawing/2014/main" id="{EB1B6D9B-5072-2775-1479-D5EAB9DAD7CA}"/>
              </a:ext>
            </a:extLst>
          </p:cNvPr>
          <p:cNvCxnSpPr>
            <a:cxnSpLocks/>
          </p:cNvCxnSpPr>
          <p:nvPr/>
        </p:nvCxnSpPr>
        <p:spPr>
          <a:xfrm>
            <a:off x="265035" y="4244835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ector recto 450">
            <a:extLst>
              <a:ext uri="{FF2B5EF4-FFF2-40B4-BE49-F238E27FC236}">
                <a16:creationId xmlns:a16="http://schemas.microsoft.com/office/drawing/2014/main" id="{E2385DFC-BBEA-182B-3D61-D6286AC3A244}"/>
              </a:ext>
            </a:extLst>
          </p:cNvPr>
          <p:cNvCxnSpPr>
            <a:cxnSpLocks/>
          </p:cNvCxnSpPr>
          <p:nvPr/>
        </p:nvCxnSpPr>
        <p:spPr>
          <a:xfrm>
            <a:off x="277428" y="4532145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ector recto 451">
            <a:extLst>
              <a:ext uri="{FF2B5EF4-FFF2-40B4-BE49-F238E27FC236}">
                <a16:creationId xmlns:a16="http://schemas.microsoft.com/office/drawing/2014/main" id="{1B74723E-7AAA-A6C8-6898-22F7879999DA}"/>
              </a:ext>
            </a:extLst>
          </p:cNvPr>
          <p:cNvCxnSpPr>
            <a:cxnSpLocks/>
          </p:cNvCxnSpPr>
          <p:nvPr/>
        </p:nvCxnSpPr>
        <p:spPr>
          <a:xfrm>
            <a:off x="275791" y="4847446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ector recto 453">
            <a:extLst>
              <a:ext uri="{FF2B5EF4-FFF2-40B4-BE49-F238E27FC236}">
                <a16:creationId xmlns:a16="http://schemas.microsoft.com/office/drawing/2014/main" id="{783BE2EE-B273-53FC-3ED9-77DA0502FEA8}"/>
              </a:ext>
            </a:extLst>
          </p:cNvPr>
          <p:cNvCxnSpPr>
            <a:cxnSpLocks/>
          </p:cNvCxnSpPr>
          <p:nvPr/>
        </p:nvCxnSpPr>
        <p:spPr>
          <a:xfrm>
            <a:off x="268392" y="5134223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ector recto 454">
            <a:extLst>
              <a:ext uri="{FF2B5EF4-FFF2-40B4-BE49-F238E27FC236}">
                <a16:creationId xmlns:a16="http://schemas.microsoft.com/office/drawing/2014/main" id="{413C9D8F-C6BD-B3DE-C724-C3FB9F386BD2}"/>
              </a:ext>
            </a:extLst>
          </p:cNvPr>
          <p:cNvCxnSpPr>
            <a:cxnSpLocks/>
          </p:cNvCxnSpPr>
          <p:nvPr/>
        </p:nvCxnSpPr>
        <p:spPr>
          <a:xfrm>
            <a:off x="268940" y="5478740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ector recto 455">
            <a:extLst>
              <a:ext uri="{FF2B5EF4-FFF2-40B4-BE49-F238E27FC236}">
                <a16:creationId xmlns:a16="http://schemas.microsoft.com/office/drawing/2014/main" id="{126F28EC-F8BC-A612-84CC-984DBDC7E80F}"/>
              </a:ext>
            </a:extLst>
          </p:cNvPr>
          <p:cNvCxnSpPr>
            <a:cxnSpLocks/>
          </p:cNvCxnSpPr>
          <p:nvPr/>
        </p:nvCxnSpPr>
        <p:spPr>
          <a:xfrm>
            <a:off x="278551" y="5757180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ector recto 456">
            <a:extLst>
              <a:ext uri="{FF2B5EF4-FFF2-40B4-BE49-F238E27FC236}">
                <a16:creationId xmlns:a16="http://schemas.microsoft.com/office/drawing/2014/main" id="{BEB795B1-910B-ABDF-C46B-481C6BBD6A0E}"/>
              </a:ext>
            </a:extLst>
          </p:cNvPr>
          <p:cNvCxnSpPr>
            <a:cxnSpLocks/>
          </p:cNvCxnSpPr>
          <p:nvPr/>
        </p:nvCxnSpPr>
        <p:spPr>
          <a:xfrm>
            <a:off x="278765" y="6099537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ector recto 459">
            <a:extLst>
              <a:ext uri="{FF2B5EF4-FFF2-40B4-BE49-F238E27FC236}">
                <a16:creationId xmlns:a16="http://schemas.microsoft.com/office/drawing/2014/main" id="{7A0A98E5-2CC7-F5F1-7C6E-8B33A55DC24D}"/>
              </a:ext>
            </a:extLst>
          </p:cNvPr>
          <p:cNvCxnSpPr>
            <a:cxnSpLocks/>
          </p:cNvCxnSpPr>
          <p:nvPr/>
        </p:nvCxnSpPr>
        <p:spPr>
          <a:xfrm>
            <a:off x="265033" y="6446826"/>
            <a:ext cx="6379108" cy="1089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460">
            <a:extLst>
              <a:ext uri="{FF2B5EF4-FFF2-40B4-BE49-F238E27FC236}">
                <a16:creationId xmlns:a16="http://schemas.microsoft.com/office/drawing/2014/main" id="{AC79B316-5D0F-DA3C-1FB8-E570383B9AB2}"/>
              </a:ext>
            </a:extLst>
          </p:cNvPr>
          <p:cNvCxnSpPr>
            <a:cxnSpLocks/>
          </p:cNvCxnSpPr>
          <p:nvPr/>
        </p:nvCxnSpPr>
        <p:spPr>
          <a:xfrm>
            <a:off x="265033" y="6776230"/>
            <a:ext cx="6410182" cy="7801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>
            <a:extLst>
              <a:ext uri="{FF2B5EF4-FFF2-40B4-BE49-F238E27FC236}">
                <a16:creationId xmlns:a16="http://schemas.microsoft.com/office/drawing/2014/main" id="{BCA1290C-F7F9-24C9-E417-53EFA3E857E1}"/>
              </a:ext>
            </a:extLst>
          </p:cNvPr>
          <p:cNvCxnSpPr>
            <a:cxnSpLocks/>
          </p:cNvCxnSpPr>
          <p:nvPr/>
        </p:nvCxnSpPr>
        <p:spPr>
          <a:xfrm>
            <a:off x="259330" y="7094670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>
            <a:extLst>
              <a:ext uri="{FF2B5EF4-FFF2-40B4-BE49-F238E27FC236}">
                <a16:creationId xmlns:a16="http://schemas.microsoft.com/office/drawing/2014/main" id="{6C733B53-A7E1-24C8-CCD1-221D92C1AF16}"/>
              </a:ext>
            </a:extLst>
          </p:cNvPr>
          <p:cNvCxnSpPr>
            <a:cxnSpLocks/>
          </p:cNvCxnSpPr>
          <p:nvPr/>
        </p:nvCxnSpPr>
        <p:spPr>
          <a:xfrm>
            <a:off x="271987" y="7431869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>
            <a:extLst>
              <a:ext uri="{FF2B5EF4-FFF2-40B4-BE49-F238E27FC236}">
                <a16:creationId xmlns:a16="http://schemas.microsoft.com/office/drawing/2014/main" id="{473ED791-D7F2-CC29-4752-62CCEC81B6CF}"/>
              </a:ext>
            </a:extLst>
          </p:cNvPr>
          <p:cNvCxnSpPr>
            <a:cxnSpLocks/>
          </p:cNvCxnSpPr>
          <p:nvPr/>
        </p:nvCxnSpPr>
        <p:spPr>
          <a:xfrm>
            <a:off x="264410" y="7690392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4574219B-90D9-C1DE-DF3B-EF32F82F7BE9}"/>
              </a:ext>
            </a:extLst>
          </p:cNvPr>
          <p:cNvSpPr txBox="1"/>
          <p:nvPr/>
        </p:nvSpPr>
        <p:spPr>
          <a:xfrm>
            <a:off x="5157211" y="2295687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FE82AAC-DE48-E18C-B245-D1B1587531EF}"/>
              </a:ext>
            </a:extLst>
          </p:cNvPr>
          <p:cNvSpPr txBox="1"/>
          <p:nvPr/>
        </p:nvSpPr>
        <p:spPr>
          <a:xfrm>
            <a:off x="780412" y="4227711"/>
            <a:ext cx="3643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Granito Negro (medida 50 cm x 30 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15ED07A-A65C-2DBD-6E6A-789629221823}"/>
              </a:ext>
            </a:extLst>
          </p:cNvPr>
          <p:cNvSpPr txBox="1"/>
          <p:nvPr/>
        </p:nvSpPr>
        <p:spPr>
          <a:xfrm>
            <a:off x="1441216" y="5476432"/>
            <a:ext cx="2878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Cambio de titularidad (transferencia)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6F9F23A-EE01-8094-C9A6-30EE446A9BED}"/>
              </a:ext>
            </a:extLst>
          </p:cNvPr>
          <p:cNvSpPr txBox="1"/>
          <p:nvPr/>
        </p:nvSpPr>
        <p:spPr>
          <a:xfrm>
            <a:off x="579819" y="2836923"/>
            <a:ext cx="4090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Traslado Interno de Sepultura a Sepultura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C4C9610-2F33-F62C-C32E-CE04080E0926}"/>
              </a:ext>
            </a:extLst>
          </p:cNvPr>
          <p:cNvSpPr txBox="1"/>
          <p:nvPr/>
        </p:nvSpPr>
        <p:spPr>
          <a:xfrm>
            <a:off x="1458451" y="2297108"/>
            <a:ext cx="28192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Mausoleos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21427EF-D925-1267-BE38-5D57D154F0F8}"/>
              </a:ext>
            </a:extLst>
          </p:cNvPr>
          <p:cNvSpPr txBox="1"/>
          <p:nvPr/>
        </p:nvSpPr>
        <p:spPr>
          <a:xfrm>
            <a:off x="1495455" y="4840062"/>
            <a:ext cx="2554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Venta de Flores (4 ramos al mes)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8AAD0E7-F19E-D3B8-7558-60EC44ECAC72}"/>
              </a:ext>
            </a:extLst>
          </p:cNvPr>
          <p:cNvSpPr txBox="1"/>
          <p:nvPr/>
        </p:nvSpPr>
        <p:spPr>
          <a:xfrm>
            <a:off x="2328408" y="3727045"/>
            <a:ext cx="8884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Responso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237C9D2-973E-A1D1-61CF-A8AABEDFB2CC}"/>
              </a:ext>
            </a:extLst>
          </p:cNvPr>
          <p:cNvSpPr txBox="1"/>
          <p:nvPr/>
        </p:nvSpPr>
        <p:spPr>
          <a:xfrm>
            <a:off x="802645" y="3992896"/>
            <a:ext cx="3728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Mármol Carrara (medida 50 cm x 30cm)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6CB40CA-60B9-F589-2B92-381567B1444A}"/>
              </a:ext>
            </a:extLst>
          </p:cNvPr>
          <p:cNvSpPr txBox="1"/>
          <p:nvPr/>
        </p:nvSpPr>
        <p:spPr>
          <a:xfrm>
            <a:off x="1718580" y="4553510"/>
            <a:ext cx="2138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Mantenimiento de Lápidas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1C33430-1A09-AF37-A2A0-CECD75E739F5}"/>
              </a:ext>
            </a:extLst>
          </p:cNvPr>
          <p:cNvSpPr txBox="1"/>
          <p:nvPr/>
        </p:nvSpPr>
        <p:spPr>
          <a:xfrm>
            <a:off x="5175498" y="2585794"/>
            <a:ext cx="740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5985D3A-75B8-FA4B-1AF2-F3327DED0EE7}"/>
              </a:ext>
            </a:extLst>
          </p:cNvPr>
          <p:cNvSpPr txBox="1"/>
          <p:nvPr/>
        </p:nvSpPr>
        <p:spPr>
          <a:xfrm>
            <a:off x="5175498" y="2875401"/>
            <a:ext cx="740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1500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DCD3471-A81F-8A82-FA33-A6C1B8EA56D8}"/>
              </a:ext>
            </a:extLst>
          </p:cNvPr>
          <p:cNvSpPr txBox="1"/>
          <p:nvPr/>
        </p:nvSpPr>
        <p:spPr>
          <a:xfrm>
            <a:off x="5196389" y="3172007"/>
            <a:ext cx="740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2000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A107626-DA3D-AC63-94F1-5579A99E42FB}"/>
              </a:ext>
            </a:extLst>
          </p:cNvPr>
          <p:cNvSpPr txBox="1"/>
          <p:nvPr/>
        </p:nvSpPr>
        <p:spPr>
          <a:xfrm>
            <a:off x="5238417" y="3480581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120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19CB479-0E01-66A2-07B3-5E12A477F477}"/>
              </a:ext>
            </a:extLst>
          </p:cNvPr>
          <p:cNvSpPr txBox="1"/>
          <p:nvPr/>
        </p:nvSpPr>
        <p:spPr>
          <a:xfrm>
            <a:off x="5254989" y="3761138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70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F5BA0F1-DEC7-1BDC-4ABB-C86F3F1C7132}"/>
              </a:ext>
            </a:extLst>
          </p:cNvPr>
          <p:cNvSpPr txBox="1"/>
          <p:nvPr/>
        </p:nvSpPr>
        <p:spPr>
          <a:xfrm>
            <a:off x="5209634" y="4004469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240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33D724D-5CE3-43A6-0071-C5CED79E1650}"/>
              </a:ext>
            </a:extLst>
          </p:cNvPr>
          <p:cNvSpPr txBox="1"/>
          <p:nvPr/>
        </p:nvSpPr>
        <p:spPr>
          <a:xfrm>
            <a:off x="5209303" y="4252359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340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E6F1963-2E70-36D3-C71D-E6F1335F587D}"/>
              </a:ext>
            </a:extLst>
          </p:cNvPr>
          <p:cNvSpPr txBox="1"/>
          <p:nvPr/>
        </p:nvSpPr>
        <p:spPr>
          <a:xfrm>
            <a:off x="5220365" y="4537373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65901B5-365F-25E5-2A47-2BC83D56D80D}"/>
              </a:ext>
            </a:extLst>
          </p:cNvPr>
          <p:cNvSpPr txBox="1"/>
          <p:nvPr/>
        </p:nvSpPr>
        <p:spPr>
          <a:xfrm>
            <a:off x="5224172" y="4829037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80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C973927-C2B3-CFF9-E2D6-A5D38A6FCE93}"/>
              </a:ext>
            </a:extLst>
          </p:cNvPr>
          <p:cNvSpPr txBox="1"/>
          <p:nvPr/>
        </p:nvSpPr>
        <p:spPr>
          <a:xfrm>
            <a:off x="5217549" y="514731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62316ABE-071E-6068-7005-10C676AD7CE1}"/>
              </a:ext>
            </a:extLst>
          </p:cNvPr>
          <p:cNvSpPr txBox="1"/>
          <p:nvPr/>
        </p:nvSpPr>
        <p:spPr>
          <a:xfrm>
            <a:off x="5217549" y="5467483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20465C4D-D5E1-938C-A500-EAE247F4D13C}"/>
              </a:ext>
            </a:extLst>
          </p:cNvPr>
          <p:cNvSpPr txBox="1"/>
          <p:nvPr/>
        </p:nvSpPr>
        <p:spPr>
          <a:xfrm>
            <a:off x="5221916" y="5812823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31CC7199-B0C3-0EC6-FA4F-FB2A4325C3BD}"/>
              </a:ext>
            </a:extLst>
          </p:cNvPr>
          <p:cNvSpPr txBox="1"/>
          <p:nvPr/>
        </p:nvSpPr>
        <p:spPr>
          <a:xfrm>
            <a:off x="5164601" y="6107760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10,500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FC9765DB-6F3A-A3CD-E21D-D959D089049B}"/>
              </a:ext>
            </a:extLst>
          </p:cNvPr>
          <p:cNvSpPr txBox="1"/>
          <p:nvPr/>
        </p:nvSpPr>
        <p:spPr>
          <a:xfrm>
            <a:off x="5159702" y="6468453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022BACD6-976F-E86F-2110-69EA4F97C81A}"/>
              </a:ext>
            </a:extLst>
          </p:cNvPr>
          <p:cNvSpPr txBox="1"/>
          <p:nvPr/>
        </p:nvSpPr>
        <p:spPr>
          <a:xfrm>
            <a:off x="5257394" y="6798417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320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E624E5D5-E6B6-6E6A-05D8-A6BAAC66A67F}"/>
              </a:ext>
            </a:extLst>
          </p:cNvPr>
          <p:cNvSpPr txBox="1"/>
          <p:nvPr/>
        </p:nvSpPr>
        <p:spPr>
          <a:xfrm>
            <a:off x="5184848" y="7128024"/>
            <a:ext cx="6944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5.00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A801A14-E856-6176-9098-787979634F9B}"/>
              </a:ext>
            </a:extLst>
          </p:cNvPr>
          <p:cNvSpPr txBox="1"/>
          <p:nvPr/>
        </p:nvSpPr>
        <p:spPr>
          <a:xfrm>
            <a:off x="5212394" y="7418336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43C3116-61E4-9C21-4251-89872D7971BA}"/>
              </a:ext>
            </a:extLst>
          </p:cNvPr>
          <p:cNvSpPr txBox="1"/>
          <p:nvPr/>
        </p:nvSpPr>
        <p:spPr>
          <a:xfrm>
            <a:off x="5224172" y="7707793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3896E874-7316-0524-907F-3336874C0783}"/>
              </a:ext>
            </a:extLst>
          </p:cNvPr>
          <p:cNvSpPr txBox="1"/>
          <p:nvPr/>
        </p:nvSpPr>
        <p:spPr>
          <a:xfrm>
            <a:off x="2311461" y="7095397"/>
            <a:ext cx="1106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Floreros PVC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9C26C21-3EBA-7873-7B62-255A3974A7A6}"/>
              </a:ext>
            </a:extLst>
          </p:cNvPr>
          <p:cNvSpPr txBox="1"/>
          <p:nvPr/>
        </p:nvSpPr>
        <p:spPr>
          <a:xfrm>
            <a:off x="548534" y="5156140"/>
            <a:ext cx="4075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Trámites (constancia, cambio de titular, cambio de código, </a:t>
            </a:r>
            <a:r>
              <a:rPr lang="es-PE" sz="120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etc</a:t>
            </a:r>
            <a:r>
              <a:rPr lang="es-PE" sz="12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)</a:t>
            </a:r>
            <a:endParaRPr lang="en-US" sz="12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5EB606D-0CEE-28B4-31DC-BE1911250AEE}"/>
              </a:ext>
            </a:extLst>
          </p:cNvPr>
          <p:cNvSpPr txBox="1"/>
          <p:nvPr/>
        </p:nvSpPr>
        <p:spPr>
          <a:xfrm>
            <a:off x="1753716" y="5784864"/>
            <a:ext cx="2137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Copia de Estado de Cuenta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7DF270BF-4D17-B275-1369-3ACAD5426428}"/>
              </a:ext>
            </a:extLst>
          </p:cNvPr>
          <p:cNvSpPr txBox="1"/>
          <p:nvPr/>
        </p:nvSpPr>
        <p:spPr>
          <a:xfrm>
            <a:off x="1710925" y="6139049"/>
            <a:ext cx="2080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Construcción de Cabecera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8FF08EF-B0F9-01F5-971D-4C8CF09A1E40}"/>
              </a:ext>
            </a:extLst>
          </p:cNvPr>
          <p:cNvSpPr txBox="1"/>
          <p:nvPr/>
        </p:nvSpPr>
        <p:spPr>
          <a:xfrm>
            <a:off x="1677262" y="6450885"/>
            <a:ext cx="21652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Enchape Mausoleo Vertical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D39EAC8B-6AEC-8445-CF5E-8FFCA7250EC7}"/>
              </a:ext>
            </a:extLst>
          </p:cNvPr>
          <p:cNvSpPr txBox="1"/>
          <p:nvPr/>
        </p:nvSpPr>
        <p:spPr>
          <a:xfrm>
            <a:off x="1859171" y="7691822"/>
            <a:ext cx="2104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(Grande)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0DB4FA7-3E7A-61FB-97FB-CED56F07369A}"/>
              </a:ext>
            </a:extLst>
          </p:cNvPr>
          <p:cNvSpPr txBox="1"/>
          <p:nvPr/>
        </p:nvSpPr>
        <p:spPr>
          <a:xfrm>
            <a:off x="792727" y="2554979"/>
            <a:ext cx="3580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Exhumación para Traslado Externo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6A8249F-D04C-0D55-F967-C55688E43D20}"/>
              </a:ext>
            </a:extLst>
          </p:cNvPr>
          <p:cNvSpPr txBox="1"/>
          <p:nvPr/>
        </p:nvSpPr>
        <p:spPr>
          <a:xfrm>
            <a:off x="1710925" y="3420251"/>
            <a:ext cx="20978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Misa de Recuerdo/Sepelio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B763A8F-A4D5-36D4-CECE-270E2BBE4C6B}"/>
              </a:ext>
            </a:extLst>
          </p:cNvPr>
          <p:cNvCxnSpPr>
            <a:cxnSpLocks/>
          </p:cNvCxnSpPr>
          <p:nvPr/>
        </p:nvCxnSpPr>
        <p:spPr>
          <a:xfrm>
            <a:off x="272995" y="7978599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4A44330-D2DD-77CA-50C3-51236F56D742}"/>
              </a:ext>
            </a:extLst>
          </p:cNvPr>
          <p:cNvCxnSpPr>
            <a:cxnSpLocks/>
          </p:cNvCxnSpPr>
          <p:nvPr/>
        </p:nvCxnSpPr>
        <p:spPr>
          <a:xfrm>
            <a:off x="282120" y="8226343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4F03C2CD-A007-3098-904F-A577608F703A}"/>
              </a:ext>
            </a:extLst>
          </p:cNvPr>
          <p:cNvCxnSpPr>
            <a:cxnSpLocks/>
          </p:cNvCxnSpPr>
          <p:nvPr/>
        </p:nvCxnSpPr>
        <p:spPr>
          <a:xfrm>
            <a:off x="272995" y="8535983"/>
            <a:ext cx="6382711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CuadroTexto 458">
            <a:extLst>
              <a:ext uri="{FF2B5EF4-FFF2-40B4-BE49-F238E27FC236}">
                <a16:creationId xmlns:a16="http://schemas.microsoft.com/office/drawing/2014/main" id="{0C72E0AF-F7D1-D397-CC20-80E6AF7AFCDA}"/>
              </a:ext>
            </a:extLst>
          </p:cNvPr>
          <p:cNvSpPr txBox="1"/>
          <p:nvPr/>
        </p:nvSpPr>
        <p:spPr>
          <a:xfrm>
            <a:off x="1785463" y="7921209"/>
            <a:ext cx="2213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(Pequeño)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2" name="CuadroTexto 461">
            <a:extLst>
              <a:ext uri="{FF2B5EF4-FFF2-40B4-BE49-F238E27FC236}">
                <a16:creationId xmlns:a16="http://schemas.microsoft.com/office/drawing/2014/main" id="{0D680D6A-532D-54A3-63AD-D6EA9717CAA0}"/>
              </a:ext>
            </a:extLst>
          </p:cNvPr>
          <p:cNvSpPr txBox="1"/>
          <p:nvPr/>
        </p:nvSpPr>
        <p:spPr>
          <a:xfrm>
            <a:off x="1570267" y="8196882"/>
            <a:ext cx="2548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Lápida de Nicho Mármol Carrara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3" name="CuadroTexto 462">
            <a:extLst>
              <a:ext uri="{FF2B5EF4-FFF2-40B4-BE49-F238E27FC236}">
                <a16:creationId xmlns:a16="http://schemas.microsoft.com/office/drawing/2014/main" id="{E72042AE-C021-6311-E8BD-595D8D6351A8}"/>
              </a:ext>
            </a:extLst>
          </p:cNvPr>
          <p:cNvSpPr txBox="1"/>
          <p:nvPr/>
        </p:nvSpPr>
        <p:spPr>
          <a:xfrm>
            <a:off x="1645261" y="8494576"/>
            <a:ext cx="24238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Lápida de Nicho Granito Negro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1" name="CuadroTexto 470">
            <a:extLst>
              <a:ext uri="{FF2B5EF4-FFF2-40B4-BE49-F238E27FC236}">
                <a16:creationId xmlns:a16="http://schemas.microsoft.com/office/drawing/2014/main" id="{65580A6D-EB1E-400F-13E6-22EF0FA6DBCD}"/>
              </a:ext>
            </a:extLst>
          </p:cNvPr>
          <p:cNvSpPr txBox="1"/>
          <p:nvPr/>
        </p:nvSpPr>
        <p:spPr>
          <a:xfrm>
            <a:off x="5201731" y="7986249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2" name="CuadroTexto 471">
            <a:extLst>
              <a:ext uri="{FF2B5EF4-FFF2-40B4-BE49-F238E27FC236}">
                <a16:creationId xmlns:a16="http://schemas.microsoft.com/office/drawing/2014/main" id="{3619E7DB-85E2-D024-A724-6A03130A4FEC}"/>
              </a:ext>
            </a:extLst>
          </p:cNvPr>
          <p:cNvSpPr txBox="1"/>
          <p:nvPr/>
        </p:nvSpPr>
        <p:spPr>
          <a:xfrm>
            <a:off x="5214280" y="8246339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580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3" name="CuadroTexto 472">
            <a:extLst>
              <a:ext uri="{FF2B5EF4-FFF2-40B4-BE49-F238E27FC236}">
                <a16:creationId xmlns:a16="http://schemas.microsoft.com/office/drawing/2014/main" id="{7C92989E-CF1C-341D-CC9E-8E90B548FCF8}"/>
              </a:ext>
            </a:extLst>
          </p:cNvPr>
          <p:cNvSpPr txBox="1"/>
          <p:nvPr/>
        </p:nvSpPr>
        <p:spPr>
          <a:xfrm>
            <a:off x="5209304" y="8502629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670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CD775AF-50D9-57F7-546E-CCC2923A9037}"/>
              </a:ext>
            </a:extLst>
          </p:cNvPr>
          <p:cNvSpPr txBox="1"/>
          <p:nvPr/>
        </p:nvSpPr>
        <p:spPr>
          <a:xfrm>
            <a:off x="552789" y="3147708"/>
            <a:ext cx="3808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Traslado Interno de Nicho a Sepultura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C7A104A-53A6-0D3F-9BEE-8A0898184A9E}"/>
              </a:ext>
            </a:extLst>
          </p:cNvPr>
          <p:cNvSpPr txBox="1"/>
          <p:nvPr/>
        </p:nvSpPr>
        <p:spPr>
          <a:xfrm>
            <a:off x="1402124" y="6762806"/>
            <a:ext cx="281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Tapa de Mausoleo Vertical Cinerario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71E082E-15D0-D67E-9E84-1E5BEFF538E1}"/>
              </a:ext>
            </a:extLst>
          </p:cNvPr>
          <p:cNvSpPr txBox="1"/>
          <p:nvPr/>
        </p:nvSpPr>
        <p:spPr>
          <a:xfrm>
            <a:off x="2322317" y="7415699"/>
            <a:ext cx="1247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Floreros Metal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6" name="Rectángulo redondeado 215"/>
          <p:cNvSpPr/>
          <p:nvPr/>
        </p:nvSpPr>
        <p:spPr>
          <a:xfrm>
            <a:off x="268941" y="2040006"/>
            <a:ext cx="6379915" cy="6788431"/>
          </a:xfrm>
          <a:prstGeom prst="roundRect">
            <a:avLst>
              <a:gd name="adj" fmla="val 239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ángulo redondeado 3">
            <a:extLst>
              <a:ext uri="{FF2B5EF4-FFF2-40B4-BE49-F238E27FC236}">
                <a16:creationId xmlns:a16="http://schemas.microsoft.com/office/drawing/2014/main" id="{C0BE86A6-BAE1-9C92-6F8B-623BCB07C021}"/>
              </a:ext>
            </a:extLst>
          </p:cNvPr>
          <p:cNvSpPr/>
          <p:nvPr/>
        </p:nvSpPr>
        <p:spPr>
          <a:xfrm>
            <a:off x="268392" y="1597854"/>
            <a:ext cx="6398750" cy="335978"/>
          </a:xfrm>
          <a:prstGeom prst="roundRect">
            <a:avLst>
              <a:gd name="adj" fmla="val 2416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573D9D0B-99EC-D0DE-15EF-7669AD077E57}"/>
              </a:ext>
            </a:extLst>
          </p:cNvPr>
          <p:cNvSpPr txBox="1"/>
          <p:nvPr/>
        </p:nvSpPr>
        <p:spPr>
          <a:xfrm>
            <a:off x="1228934" y="1598727"/>
            <a:ext cx="2579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DESCRIPCIÓN DEL SERVICIO 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AE2A8C9E-7C41-16E3-A058-D26FCDD22D59}"/>
              </a:ext>
            </a:extLst>
          </p:cNvPr>
          <p:cNvSpPr txBox="1"/>
          <p:nvPr/>
        </p:nvSpPr>
        <p:spPr>
          <a:xfrm>
            <a:off x="5134835" y="1597837"/>
            <a:ext cx="808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PRECIO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49" name="CuadroTexto 448">
            <a:extLst>
              <a:ext uri="{FF2B5EF4-FFF2-40B4-BE49-F238E27FC236}">
                <a16:creationId xmlns:a16="http://schemas.microsoft.com/office/drawing/2014/main" id="{EB7AA21B-FDC7-7EB1-4CEA-9EA0D1366D3B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>
            <a:extLst>
              <a:ext uri="{FF2B5EF4-FFF2-40B4-BE49-F238E27FC236}">
                <a16:creationId xmlns:a16="http://schemas.microsoft.com/office/drawing/2014/main" id="{42E4668A-C8C7-36BB-A3DC-768FDB169BDB}"/>
              </a:ext>
            </a:extLst>
          </p:cNvPr>
          <p:cNvSpPr txBox="1"/>
          <p:nvPr/>
        </p:nvSpPr>
        <p:spPr>
          <a:xfrm>
            <a:off x="-198401" y="8907577"/>
            <a:ext cx="351028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200" dirty="0">
                <a:latin typeface="Gotham" panose="02000504050000020004" pitchFamily="2" charset="0"/>
              </a:rPr>
              <a:t>*Todos los precios incluyen IGV</a:t>
            </a:r>
            <a:endParaRPr lang="en-US" sz="1200" dirty="0"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4355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287228" y="1418094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932484" y="1394256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2" y="520425"/>
            <a:ext cx="1543614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CHICLAYO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16" name="Rectángulo redondeado 15"/>
          <p:cNvSpPr/>
          <p:nvPr/>
        </p:nvSpPr>
        <p:spPr>
          <a:xfrm>
            <a:off x="287227" y="1717941"/>
            <a:ext cx="6379915" cy="1401675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CuadroTexto 16"/>
          <p:cNvSpPr txBox="1"/>
          <p:nvPr/>
        </p:nvSpPr>
        <p:spPr>
          <a:xfrm rot="16200000">
            <a:off x="184992" y="2378212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8" name="Conector recto 17"/>
          <p:cNvCxnSpPr>
            <a:cxnSpLocks/>
          </p:cNvCxnSpPr>
          <p:nvPr/>
        </p:nvCxnSpPr>
        <p:spPr>
          <a:xfrm>
            <a:off x="810883" y="1713569"/>
            <a:ext cx="0" cy="1406047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948906" y="196154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2079538" y="17692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ector recto 198"/>
          <p:cNvCxnSpPr/>
          <p:nvPr/>
        </p:nvCxnSpPr>
        <p:spPr>
          <a:xfrm>
            <a:off x="3477538" y="17692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ector recto 199"/>
          <p:cNvCxnSpPr/>
          <p:nvPr/>
        </p:nvCxnSpPr>
        <p:spPr>
          <a:xfrm>
            <a:off x="4646441" y="17692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CuadroTexto 200"/>
          <p:cNvSpPr txBox="1"/>
          <p:nvPr/>
        </p:nvSpPr>
        <p:spPr>
          <a:xfrm>
            <a:off x="916783" y="1713569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Compartida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5" name="CuadroTexto 204"/>
          <p:cNvSpPr txBox="1"/>
          <p:nvPr/>
        </p:nvSpPr>
        <p:spPr>
          <a:xfrm>
            <a:off x="962462" y="1965275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9" name="CuadroTexto 208"/>
          <p:cNvSpPr txBox="1"/>
          <p:nvPr/>
        </p:nvSpPr>
        <p:spPr>
          <a:xfrm>
            <a:off x="972011" y="223569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7" name="CuadroTexto 216"/>
          <p:cNvSpPr txBox="1"/>
          <p:nvPr/>
        </p:nvSpPr>
        <p:spPr>
          <a:xfrm>
            <a:off x="944604" y="2542953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218" name="CuadroTexto 217"/>
          <p:cNvSpPr txBox="1"/>
          <p:nvPr/>
        </p:nvSpPr>
        <p:spPr>
          <a:xfrm>
            <a:off x="960864" y="2781164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25" name="Conector recto 224"/>
          <p:cNvCxnSpPr/>
          <p:nvPr/>
        </p:nvCxnSpPr>
        <p:spPr>
          <a:xfrm>
            <a:off x="948906" y="221832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/>
          <p:nvPr/>
        </p:nvCxnSpPr>
        <p:spPr>
          <a:xfrm>
            <a:off x="2079538" y="19984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ector recto 226"/>
          <p:cNvCxnSpPr/>
          <p:nvPr/>
        </p:nvCxnSpPr>
        <p:spPr>
          <a:xfrm>
            <a:off x="3477538" y="19984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ector recto 227"/>
          <p:cNvCxnSpPr/>
          <p:nvPr/>
        </p:nvCxnSpPr>
        <p:spPr>
          <a:xfrm>
            <a:off x="4646441" y="19984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 recto 231"/>
          <p:cNvCxnSpPr/>
          <p:nvPr/>
        </p:nvCxnSpPr>
        <p:spPr>
          <a:xfrm>
            <a:off x="972011" y="248289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ector recto 232"/>
          <p:cNvCxnSpPr/>
          <p:nvPr/>
        </p:nvCxnSpPr>
        <p:spPr>
          <a:xfrm>
            <a:off x="2079538" y="22775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recto 233"/>
          <p:cNvCxnSpPr/>
          <p:nvPr/>
        </p:nvCxnSpPr>
        <p:spPr>
          <a:xfrm>
            <a:off x="3477538" y="22775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ector recto 234"/>
          <p:cNvCxnSpPr/>
          <p:nvPr/>
        </p:nvCxnSpPr>
        <p:spPr>
          <a:xfrm>
            <a:off x="4646441" y="22775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ector recto 235"/>
          <p:cNvCxnSpPr/>
          <p:nvPr/>
        </p:nvCxnSpPr>
        <p:spPr>
          <a:xfrm>
            <a:off x="972011" y="273476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ector recto 236"/>
          <p:cNvCxnSpPr/>
          <p:nvPr/>
        </p:nvCxnSpPr>
        <p:spPr>
          <a:xfrm>
            <a:off x="2079476" y="25428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ector recto 237"/>
          <p:cNvCxnSpPr/>
          <p:nvPr/>
        </p:nvCxnSpPr>
        <p:spPr>
          <a:xfrm>
            <a:off x="3477476" y="25428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ector recto 238"/>
          <p:cNvCxnSpPr/>
          <p:nvPr/>
        </p:nvCxnSpPr>
        <p:spPr>
          <a:xfrm>
            <a:off x="4646379" y="25428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ector recto 240"/>
          <p:cNvCxnSpPr/>
          <p:nvPr/>
        </p:nvCxnSpPr>
        <p:spPr>
          <a:xfrm>
            <a:off x="2080260" y="27836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ector recto 241"/>
          <p:cNvCxnSpPr/>
          <p:nvPr/>
        </p:nvCxnSpPr>
        <p:spPr>
          <a:xfrm>
            <a:off x="3478260" y="27836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ector recto 242"/>
          <p:cNvCxnSpPr/>
          <p:nvPr/>
        </p:nvCxnSpPr>
        <p:spPr>
          <a:xfrm>
            <a:off x="4647163" y="27836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Rectángulo redondeado 347"/>
          <p:cNvSpPr/>
          <p:nvPr/>
        </p:nvSpPr>
        <p:spPr>
          <a:xfrm>
            <a:off x="279922" y="3408157"/>
            <a:ext cx="6379915" cy="1106727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9" name="CuadroTexto 348"/>
          <p:cNvSpPr txBox="1"/>
          <p:nvPr/>
        </p:nvSpPr>
        <p:spPr>
          <a:xfrm rot="16200000">
            <a:off x="177734" y="3934057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50" name="Conector recto 349"/>
          <p:cNvCxnSpPr>
            <a:cxnSpLocks/>
          </p:cNvCxnSpPr>
          <p:nvPr/>
        </p:nvCxnSpPr>
        <p:spPr>
          <a:xfrm>
            <a:off x="803578" y="3403785"/>
            <a:ext cx="7305" cy="1111099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ector recto 350"/>
          <p:cNvCxnSpPr/>
          <p:nvPr/>
        </p:nvCxnSpPr>
        <p:spPr>
          <a:xfrm>
            <a:off x="941601" y="365176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ector recto 351"/>
          <p:cNvCxnSpPr/>
          <p:nvPr/>
        </p:nvCxnSpPr>
        <p:spPr>
          <a:xfrm>
            <a:off x="2072233" y="34594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ector recto 352"/>
          <p:cNvCxnSpPr/>
          <p:nvPr/>
        </p:nvCxnSpPr>
        <p:spPr>
          <a:xfrm>
            <a:off x="3470233" y="34594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ector recto 353"/>
          <p:cNvCxnSpPr/>
          <p:nvPr/>
        </p:nvCxnSpPr>
        <p:spPr>
          <a:xfrm>
            <a:off x="4639136" y="34594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ector recto 354"/>
          <p:cNvCxnSpPr/>
          <p:nvPr/>
        </p:nvCxnSpPr>
        <p:spPr>
          <a:xfrm>
            <a:off x="941601" y="390854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ector recto 355"/>
          <p:cNvCxnSpPr/>
          <p:nvPr/>
        </p:nvCxnSpPr>
        <p:spPr>
          <a:xfrm>
            <a:off x="2072233" y="36886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ector recto 356"/>
          <p:cNvCxnSpPr/>
          <p:nvPr/>
        </p:nvCxnSpPr>
        <p:spPr>
          <a:xfrm>
            <a:off x="3470233" y="36886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ector recto 357"/>
          <p:cNvCxnSpPr/>
          <p:nvPr/>
        </p:nvCxnSpPr>
        <p:spPr>
          <a:xfrm>
            <a:off x="4639136" y="36886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358"/>
          <p:cNvCxnSpPr/>
          <p:nvPr/>
        </p:nvCxnSpPr>
        <p:spPr>
          <a:xfrm>
            <a:off x="964706" y="417311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ector recto 359"/>
          <p:cNvCxnSpPr/>
          <p:nvPr/>
        </p:nvCxnSpPr>
        <p:spPr>
          <a:xfrm>
            <a:off x="2072233" y="39677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>
            <a:off x="3470233" y="39677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>
            <a:off x="4639136" y="39677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ector recto 363"/>
          <p:cNvCxnSpPr/>
          <p:nvPr/>
        </p:nvCxnSpPr>
        <p:spPr>
          <a:xfrm>
            <a:off x="2072171" y="42330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ector recto 364"/>
          <p:cNvCxnSpPr/>
          <p:nvPr/>
        </p:nvCxnSpPr>
        <p:spPr>
          <a:xfrm>
            <a:off x="3470171" y="42330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ector recto 365"/>
          <p:cNvCxnSpPr/>
          <p:nvPr/>
        </p:nvCxnSpPr>
        <p:spPr>
          <a:xfrm>
            <a:off x="4639074" y="42330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" name="CuadroTexto 374"/>
          <p:cNvSpPr txBox="1"/>
          <p:nvPr/>
        </p:nvSpPr>
        <p:spPr>
          <a:xfrm>
            <a:off x="954988" y="3427068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9" name="CuadroTexto 378"/>
          <p:cNvSpPr txBox="1"/>
          <p:nvPr/>
        </p:nvSpPr>
        <p:spPr>
          <a:xfrm>
            <a:off x="954696" y="3654739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7" name="CuadroTexto 386"/>
          <p:cNvSpPr txBox="1"/>
          <p:nvPr/>
        </p:nvSpPr>
        <p:spPr>
          <a:xfrm>
            <a:off x="942878" y="3940303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388" name="CuadroTexto 387"/>
          <p:cNvSpPr txBox="1"/>
          <p:nvPr/>
        </p:nvSpPr>
        <p:spPr>
          <a:xfrm>
            <a:off x="978176" y="4201817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1" name="Rectángulo redondeado 460"/>
          <p:cNvSpPr/>
          <p:nvPr/>
        </p:nvSpPr>
        <p:spPr>
          <a:xfrm>
            <a:off x="287227" y="4825942"/>
            <a:ext cx="6379915" cy="111660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2" name="CuadroTexto 461"/>
          <p:cNvSpPr txBox="1"/>
          <p:nvPr/>
        </p:nvSpPr>
        <p:spPr>
          <a:xfrm rot="16200000">
            <a:off x="166914" y="5333036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63" name="Conector recto 462"/>
          <p:cNvCxnSpPr>
            <a:cxnSpLocks/>
          </p:cNvCxnSpPr>
          <p:nvPr/>
        </p:nvCxnSpPr>
        <p:spPr>
          <a:xfrm>
            <a:off x="810883" y="4821570"/>
            <a:ext cx="0" cy="112097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ector recto 463"/>
          <p:cNvCxnSpPr/>
          <p:nvPr/>
        </p:nvCxnSpPr>
        <p:spPr>
          <a:xfrm>
            <a:off x="948906" y="506954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/>
          <p:cNvCxnSpPr/>
          <p:nvPr/>
        </p:nvCxnSpPr>
        <p:spPr>
          <a:xfrm>
            <a:off x="2079538" y="48772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/>
          <p:cNvCxnSpPr/>
          <p:nvPr/>
        </p:nvCxnSpPr>
        <p:spPr>
          <a:xfrm>
            <a:off x="3477538" y="48772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ector recto 466"/>
          <p:cNvCxnSpPr/>
          <p:nvPr/>
        </p:nvCxnSpPr>
        <p:spPr>
          <a:xfrm>
            <a:off x="4646441" y="48772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/>
          <p:cNvCxnSpPr/>
          <p:nvPr/>
        </p:nvCxnSpPr>
        <p:spPr>
          <a:xfrm>
            <a:off x="948906" y="532632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ector recto 468"/>
          <p:cNvCxnSpPr/>
          <p:nvPr/>
        </p:nvCxnSpPr>
        <p:spPr>
          <a:xfrm>
            <a:off x="2079538" y="51064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Conector recto 469"/>
          <p:cNvCxnSpPr/>
          <p:nvPr/>
        </p:nvCxnSpPr>
        <p:spPr>
          <a:xfrm>
            <a:off x="3477538" y="51064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ector recto 470"/>
          <p:cNvCxnSpPr/>
          <p:nvPr/>
        </p:nvCxnSpPr>
        <p:spPr>
          <a:xfrm>
            <a:off x="4646441" y="51064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Conector recto 471"/>
          <p:cNvCxnSpPr/>
          <p:nvPr/>
        </p:nvCxnSpPr>
        <p:spPr>
          <a:xfrm>
            <a:off x="972011" y="55909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ector recto 472"/>
          <p:cNvCxnSpPr/>
          <p:nvPr/>
        </p:nvCxnSpPr>
        <p:spPr>
          <a:xfrm>
            <a:off x="2079538" y="538558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ector recto 473"/>
          <p:cNvCxnSpPr/>
          <p:nvPr/>
        </p:nvCxnSpPr>
        <p:spPr>
          <a:xfrm>
            <a:off x="3477538" y="538558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ector recto 474"/>
          <p:cNvCxnSpPr/>
          <p:nvPr/>
        </p:nvCxnSpPr>
        <p:spPr>
          <a:xfrm>
            <a:off x="4646441" y="538558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Conector recto 476"/>
          <p:cNvCxnSpPr/>
          <p:nvPr/>
        </p:nvCxnSpPr>
        <p:spPr>
          <a:xfrm>
            <a:off x="2079476" y="5650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ector recto 477"/>
          <p:cNvCxnSpPr/>
          <p:nvPr/>
        </p:nvCxnSpPr>
        <p:spPr>
          <a:xfrm>
            <a:off x="3477476" y="5650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ector recto 478"/>
          <p:cNvCxnSpPr/>
          <p:nvPr/>
        </p:nvCxnSpPr>
        <p:spPr>
          <a:xfrm>
            <a:off x="4646379" y="5650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Rectángulo redondeado 482"/>
          <p:cNvSpPr/>
          <p:nvPr/>
        </p:nvSpPr>
        <p:spPr>
          <a:xfrm>
            <a:off x="275385" y="6284796"/>
            <a:ext cx="6379915" cy="1127807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4" name="CuadroTexto 483"/>
          <p:cNvSpPr txBox="1"/>
          <p:nvPr/>
        </p:nvSpPr>
        <p:spPr>
          <a:xfrm rot="16200000">
            <a:off x="149461" y="679189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85" name="Conector recto 484"/>
          <p:cNvCxnSpPr>
            <a:cxnSpLocks/>
          </p:cNvCxnSpPr>
          <p:nvPr/>
        </p:nvCxnSpPr>
        <p:spPr>
          <a:xfrm>
            <a:off x="799041" y="6280424"/>
            <a:ext cx="0" cy="1132179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Conector recto 485"/>
          <p:cNvCxnSpPr/>
          <p:nvPr/>
        </p:nvCxnSpPr>
        <p:spPr>
          <a:xfrm>
            <a:off x="937064" y="65284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ector recto 486"/>
          <p:cNvCxnSpPr/>
          <p:nvPr/>
        </p:nvCxnSpPr>
        <p:spPr>
          <a:xfrm>
            <a:off x="2067696" y="63361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ector recto 487"/>
          <p:cNvCxnSpPr/>
          <p:nvPr/>
        </p:nvCxnSpPr>
        <p:spPr>
          <a:xfrm>
            <a:off x="3465696" y="63361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ector recto 488"/>
          <p:cNvCxnSpPr/>
          <p:nvPr/>
        </p:nvCxnSpPr>
        <p:spPr>
          <a:xfrm>
            <a:off x="4634599" y="63361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ector recto 489"/>
          <p:cNvCxnSpPr/>
          <p:nvPr/>
        </p:nvCxnSpPr>
        <p:spPr>
          <a:xfrm>
            <a:off x="937064" y="678518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ector recto 490"/>
          <p:cNvCxnSpPr/>
          <p:nvPr/>
        </p:nvCxnSpPr>
        <p:spPr>
          <a:xfrm>
            <a:off x="2067696" y="65653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ector recto 491"/>
          <p:cNvCxnSpPr/>
          <p:nvPr/>
        </p:nvCxnSpPr>
        <p:spPr>
          <a:xfrm>
            <a:off x="3465696" y="65653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ector recto 492"/>
          <p:cNvCxnSpPr/>
          <p:nvPr/>
        </p:nvCxnSpPr>
        <p:spPr>
          <a:xfrm>
            <a:off x="4634599" y="65653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Conector recto 493"/>
          <p:cNvCxnSpPr/>
          <p:nvPr/>
        </p:nvCxnSpPr>
        <p:spPr>
          <a:xfrm>
            <a:off x="960169" y="704975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Conector recto 494"/>
          <p:cNvCxnSpPr/>
          <p:nvPr/>
        </p:nvCxnSpPr>
        <p:spPr>
          <a:xfrm>
            <a:off x="2067696" y="6844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ector recto 495"/>
          <p:cNvCxnSpPr/>
          <p:nvPr/>
        </p:nvCxnSpPr>
        <p:spPr>
          <a:xfrm>
            <a:off x="3465696" y="6844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ector recto 496"/>
          <p:cNvCxnSpPr/>
          <p:nvPr/>
        </p:nvCxnSpPr>
        <p:spPr>
          <a:xfrm>
            <a:off x="4634599" y="6844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ector recto 498"/>
          <p:cNvCxnSpPr/>
          <p:nvPr/>
        </p:nvCxnSpPr>
        <p:spPr>
          <a:xfrm>
            <a:off x="2067634" y="71096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ector recto 499"/>
          <p:cNvCxnSpPr/>
          <p:nvPr/>
        </p:nvCxnSpPr>
        <p:spPr>
          <a:xfrm>
            <a:off x="3465634" y="71096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ector recto 500"/>
          <p:cNvCxnSpPr/>
          <p:nvPr/>
        </p:nvCxnSpPr>
        <p:spPr>
          <a:xfrm>
            <a:off x="4634537" y="71096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" name="CuadroTexto 504"/>
          <p:cNvSpPr txBox="1"/>
          <p:nvPr/>
        </p:nvSpPr>
        <p:spPr>
          <a:xfrm>
            <a:off x="956409" y="4823651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9" name="CuadroTexto 508"/>
          <p:cNvSpPr txBox="1"/>
          <p:nvPr/>
        </p:nvSpPr>
        <p:spPr>
          <a:xfrm>
            <a:off x="972010" y="5087791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7" name="CuadroTexto 516"/>
          <p:cNvSpPr txBox="1"/>
          <p:nvPr/>
        </p:nvSpPr>
        <p:spPr>
          <a:xfrm>
            <a:off x="954696" y="537726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18" name="CuadroTexto 517"/>
          <p:cNvSpPr txBox="1"/>
          <p:nvPr/>
        </p:nvSpPr>
        <p:spPr>
          <a:xfrm>
            <a:off x="972010" y="5644356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9" name="CuadroTexto 528"/>
          <p:cNvSpPr txBox="1"/>
          <p:nvPr/>
        </p:nvSpPr>
        <p:spPr>
          <a:xfrm>
            <a:off x="930405" y="652219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6" name="CuadroTexto 535"/>
          <p:cNvSpPr txBox="1"/>
          <p:nvPr/>
        </p:nvSpPr>
        <p:spPr>
          <a:xfrm>
            <a:off x="926970" y="6821931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37" name="CuadroTexto 536"/>
          <p:cNvSpPr txBox="1"/>
          <p:nvPr/>
        </p:nvSpPr>
        <p:spPr>
          <a:xfrm>
            <a:off x="953948" y="7088889"/>
            <a:ext cx="8435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4" name="CuadroTexto 543"/>
          <p:cNvSpPr txBox="1"/>
          <p:nvPr/>
        </p:nvSpPr>
        <p:spPr>
          <a:xfrm>
            <a:off x="927958" y="6301329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2" name="CuadroTexto 201"/>
          <p:cNvSpPr txBox="1"/>
          <p:nvPr/>
        </p:nvSpPr>
        <p:spPr>
          <a:xfrm>
            <a:off x="2469197" y="170737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3" name="CuadroTexto 202"/>
          <p:cNvSpPr txBox="1"/>
          <p:nvPr/>
        </p:nvSpPr>
        <p:spPr>
          <a:xfrm>
            <a:off x="3853243" y="1738735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4" name="CuadroTexto 203"/>
          <p:cNvSpPr txBox="1"/>
          <p:nvPr/>
        </p:nvSpPr>
        <p:spPr>
          <a:xfrm>
            <a:off x="2464721" y="1974631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6" name="CuadroTexto 205"/>
          <p:cNvSpPr txBox="1"/>
          <p:nvPr/>
        </p:nvSpPr>
        <p:spPr>
          <a:xfrm>
            <a:off x="2413222" y="223282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8" name="CuadroTexto 207"/>
          <p:cNvSpPr txBox="1"/>
          <p:nvPr/>
        </p:nvSpPr>
        <p:spPr>
          <a:xfrm>
            <a:off x="2418577" y="2517195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0" name="CuadroTexto 209"/>
          <p:cNvSpPr txBox="1"/>
          <p:nvPr/>
        </p:nvSpPr>
        <p:spPr>
          <a:xfrm>
            <a:off x="3737296" y="2533344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2413222" y="2778151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2" name="CuadroTexto 211"/>
          <p:cNvSpPr txBox="1"/>
          <p:nvPr/>
        </p:nvSpPr>
        <p:spPr>
          <a:xfrm>
            <a:off x="3748363" y="2793572"/>
            <a:ext cx="6286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4" name="CuadroTexto 213"/>
          <p:cNvSpPr txBox="1"/>
          <p:nvPr/>
        </p:nvSpPr>
        <p:spPr>
          <a:xfrm>
            <a:off x="3856733" y="195291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6" name="CuadroTexto 215"/>
          <p:cNvSpPr txBox="1"/>
          <p:nvPr/>
        </p:nvSpPr>
        <p:spPr>
          <a:xfrm>
            <a:off x="3831336" y="2250323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9" name="CuadroTexto 218"/>
          <p:cNvSpPr txBox="1"/>
          <p:nvPr/>
        </p:nvSpPr>
        <p:spPr>
          <a:xfrm>
            <a:off x="5330696" y="169524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0" name="CuadroTexto 219"/>
          <p:cNvSpPr txBox="1"/>
          <p:nvPr/>
        </p:nvSpPr>
        <p:spPr>
          <a:xfrm>
            <a:off x="5327206" y="195980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1" name="CuadroTexto 220"/>
          <p:cNvSpPr txBox="1"/>
          <p:nvPr/>
        </p:nvSpPr>
        <p:spPr>
          <a:xfrm>
            <a:off x="5337808" y="221069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3" name="CuadroTexto 222"/>
          <p:cNvSpPr txBox="1"/>
          <p:nvPr/>
        </p:nvSpPr>
        <p:spPr>
          <a:xfrm>
            <a:off x="5355347" y="271967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4" name="CuadroTexto 223"/>
          <p:cNvSpPr txBox="1"/>
          <p:nvPr/>
        </p:nvSpPr>
        <p:spPr>
          <a:xfrm>
            <a:off x="5351639" y="248037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7" name="CuadroTexto 286"/>
          <p:cNvSpPr txBox="1"/>
          <p:nvPr/>
        </p:nvSpPr>
        <p:spPr>
          <a:xfrm>
            <a:off x="5326902" y="340228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8" name="CuadroTexto 287"/>
          <p:cNvSpPr txBox="1"/>
          <p:nvPr/>
        </p:nvSpPr>
        <p:spPr>
          <a:xfrm>
            <a:off x="5323412" y="366685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0" name="CuadroTexto 289"/>
          <p:cNvSpPr txBox="1"/>
          <p:nvPr/>
        </p:nvSpPr>
        <p:spPr>
          <a:xfrm>
            <a:off x="5307351" y="393056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1" name="CuadroTexto 290"/>
          <p:cNvSpPr txBox="1"/>
          <p:nvPr/>
        </p:nvSpPr>
        <p:spPr>
          <a:xfrm>
            <a:off x="5331974" y="421118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3" name="CuadroTexto 322"/>
          <p:cNvSpPr txBox="1"/>
          <p:nvPr/>
        </p:nvSpPr>
        <p:spPr>
          <a:xfrm>
            <a:off x="5330524" y="478787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4" name="CuadroTexto 323"/>
          <p:cNvSpPr txBox="1"/>
          <p:nvPr/>
        </p:nvSpPr>
        <p:spPr>
          <a:xfrm>
            <a:off x="5327034" y="505243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5" name="CuadroTexto 324"/>
          <p:cNvSpPr txBox="1"/>
          <p:nvPr/>
        </p:nvSpPr>
        <p:spPr>
          <a:xfrm>
            <a:off x="5337636" y="530332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6" name="CuadroTexto 325"/>
          <p:cNvSpPr txBox="1"/>
          <p:nvPr/>
        </p:nvSpPr>
        <p:spPr>
          <a:xfrm>
            <a:off x="5334146" y="556789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8" name="CuadroTexto 327"/>
          <p:cNvSpPr txBox="1"/>
          <p:nvPr/>
        </p:nvSpPr>
        <p:spPr>
          <a:xfrm>
            <a:off x="5363137" y="631151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9" name="CuadroTexto 328"/>
          <p:cNvSpPr txBox="1"/>
          <p:nvPr/>
        </p:nvSpPr>
        <p:spPr>
          <a:xfrm>
            <a:off x="5359647" y="657607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1" name="CuadroTexto 330"/>
          <p:cNvSpPr txBox="1"/>
          <p:nvPr/>
        </p:nvSpPr>
        <p:spPr>
          <a:xfrm>
            <a:off x="5366759" y="709153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2" name="CuadroTexto 331"/>
          <p:cNvSpPr txBox="1"/>
          <p:nvPr/>
        </p:nvSpPr>
        <p:spPr>
          <a:xfrm>
            <a:off x="5359647" y="683273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3" name="CuadroTexto 332"/>
          <p:cNvSpPr txBox="1"/>
          <p:nvPr/>
        </p:nvSpPr>
        <p:spPr>
          <a:xfrm>
            <a:off x="2508484" y="3407166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4" name="CuadroTexto 333"/>
          <p:cNvSpPr txBox="1"/>
          <p:nvPr/>
        </p:nvSpPr>
        <p:spPr>
          <a:xfrm>
            <a:off x="2453847" y="3676461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6" name="CuadroTexto 335"/>
          <p:cNvSpPr txBox="1"/>
          <p:nvPr/>
        </p:nvSpPr>
        <p:spPr>
          <a:xfrm>
            <a:off x="2456231" y="3939386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7" name="CuadroTexto 336"/>
          <p:cNvSpPr txBox="1"/>
          <p:nvPr/>
        </p:nvSpPr>
        <p:spPr>
          <a:xfrm>
            <a:off x="3806992" y="3950433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8" name="CuadroTexto 337"/>
          <p:cNvSpPr txBox="1"/>
          <p:nvPr/>
        </p:nvSpPr>
        <p:spPr>
          <a:xfrm>
            <a:off x="2474021" y="4187840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9" name="CuadroTexto 338"/>
          <p:cNvSpPr txBox="1"/>
          <p:nvPr/>
        </p:nvSpPr>
        <p:spPr>
          <a:xfrm>
            <a:off x="3832121" y="419069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0" name="CuadroTexto 339"/>
          <p:cNvSpPr txBox="1"/>
          <p:nvPr/>
        </p:nvSpPr>
        <p:spPr>
          <a:xfrm>
            <a:off x="3912024" y="339040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1" name="CuadroTexto 340"/>
          <p:cNvSpPr txBox="1"/>
          <p:nvPr/>
        </p:nvSpPr>
        <p:spPr>
          <a:xfrm>
            <a:off x="3795177" y="3674761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3" name="CuadroTexto 342"/>
          <p:cNvSpPr txBox="1"/>
          <p:nvPr/>
        </p:nvSpPr>
        <p:spPr>
          <a:xfrm>
            <a:off x="2514662" y="4823651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4" name="CuadroTexto 343"/>
          <p:cNvSpPr txBox="1"/>
          <p:nvPr/>
        </p:nvSpPr>
        <p:spPr>
          <a:xfrm>
            <a:off x="2508484" y="5069746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6" name="CuadroTexto 345"/>
          <p:cNvSpPr txBox="1"/>
          <p:nvPr/>
        </p:nvSpPr>
        <p:spPr>
          <a:xfrm>
            <a:off x="2514229" y="5346622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7" name="CuadroTexto 346"/>
          <p:cNvSpPr txBox="1"/>
          <p:nvPr/>
        </p:nvSpPr>
        <p:spPr>
          <a:xfrm>
            <a:off x="3844210" y="5363828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7" name="CuadroTexto 366"/>
          <p:cNvSpPr txBox="1"/>
          <p:nvPr/>
        </p:nvSpPr>
        <p:spPr>
          <a:xfrm>
            <a:off x="2511565" y="5594800"/>
            <a:ext cx="6671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1" name="CuadroTexto 370"/>
          <p:cNvSpPr txBox="1"/>
          <p:nvPr/>
        </p:nvSpPr>
        <p:spPr>
          <a:xfrm>
            <a:off x="3840516" y="5637960"/>
            <a:ext cx="623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2" name="CuadroTexto 371"/>
          <p:cNvSpPr txBox="1"/>
          <p:nvPr/>
        </p:nvSpPr>
        <p:spPr>
          <a:xfrm>
            <a:off x="4014172" y="480968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3" name="CuadroTexto 372"/>
          <p:cNvSpPr txBox="1"/>
          <p:nvPr/>
        </p:nvSpPr>
        <p:spPr>
          <a:xfrm>
            <a:off x="3831336" y="5076308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    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6" name="CuadroTexto 375"/>
          <p:cNvSpPr txBox="1"/>
          <p:nvPr/>
        </p:nvSpPr>
        <p:spPr>
          <a:xfrm>
            <a:off x="2599180" y="6312349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7" name="CuadroTexto 376"/>
          <p:cNvSpPr txBox="1"/>
          <p:nvPr/>
        </p:nvSpPr>
        <p:spPr>
          <a:xfrm>
            <a:off x="2600241" y="653107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0" name="CuadroTexto 379"/>
          <p:cNvSpPr txBox="1"/>
          <p:nvPr/>
        </p:nvSpPr>
        <p:spPr>
          <a:xfrm>
            <a:off x="2599180" y="6810952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1" name="CuadroTexto 380"/>
          <p:cNvSpPr txBox="1"/>
          <p:nvPr/>
        </p:nvSpPr>
        <p:spPr>
          <a:xfrm>
            <a:off x="3896377" y="6838071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2" name="CuadroTexto 381"/>
          <p:cNvSpPr txBox="1"/>
          <p:nvPr/>
        </p:nvSpPr>
        <p:spPr>
          <a:xfrm>
            <a:off x="2621651" y="7096240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4" name="CuadroTexto 383"/>
          <p:cNvSpPr txBox="1"/>
          <p:nvPr/>
        </p:nvSpPr>
        <p:spPr>
          <a:xfrm>
            <a:off x="3897478" y="7102643"/>
            <a:ext cx="6735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5" name="CuadroTexto 384"/>
          <p:cNvSpPr txBox="1"/>
          <p:nvPr/>
        </p:nvSpPr>
        <p:spPr>
          <a:xfrm>
            <a:off x="3936452" y="6298130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  -</a:t>
            </a:r>
          </a:p>
        </p:txBody>
      </p:sp>
      <p:sp>
        <p:nvSpPr>
          <p:cNvPr id="386" name="CuadroTexto 385"/>
          <p:cNvSpPr txBox="1"/>
          <p:nvPr/>
        </p:nvSpPr>
        <p:spPr>
          <a:xfrm>
            <a:off x="3886125" y="6539906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    -</a:t>
            </a:r>
          </a:p>
        </p:txBody>
      </p:sp>
      <p:sp>
        <p:nvSpPr>
          <p:cNvPr id="390" name="Rectángulo redondeado 389"/>
          <p:cNvSpPr/>
          <p:nvPr/>
        </p:nvSpPr>
        <p:spPr>
          <a:xfrm>
            <a:off x="238812" y="7723138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1" name="CuadroTexto 390"/>
          <p:cNvSpPr txBox="1"/>
          <p:nvPr/>
        </p:nvSpPr>
        <p:spPr>
          <a:xfrm>
            <a:off x="2884068" y="7695875"/>
            <a:ext cx="986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Mausoleos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92" name="Rectángulo redondeado 391"/>
          <p:cNvSpPr/>
          <p:nvPr/>
        </p:nvSpPr>
        <p:spPr>
          <a:xfrm>
            <a:off x="220525" y="8061863"/>
            <a:ext cx="6416488" cy="1006164"/>
          </a:xfrm>
          <a:prstGeom prst="roundRect">
            <a:avLst>
              <a:gd name="adj" fmla="val 12312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93" name="Conector recto 392"/>
          <p:cNvCxnSpPr/>
          <p:nvPr/>
        </p:nvCxnSpPr>
        <p:spPr>
          <a:xfrm>
            <a:off x="3495472" y="82233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ector recto 393"/>
          <p:cNvCxnSpPr/>
          <p:nvPr/>
        </p:nvCxnSpPr>
        <p:spPr>
          <a:xfrm>
            <a:off x="4657942" y="82152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CuadroTexto 394"/>
          <p:cNvSpPr txBox="1"/>
          <p:nvPr/>
        </p:nvSpPr>
        <p:spPr>
          <a:xfrm>
            <a:off x="313110" y="8105294"/>
            <a:ext cx="99578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Horizontal (1)*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6" name="CuadroTexto 395"/>
          <p:cNvSpPr txBox="1"/>
          <p:nvPr/>
        </p:nvSpPr>
        <p:spPr>
          <a:xfrm>
            <a:off x="2620379" y="8155798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7" name="CuadroTexto 396"/>
          <p:cNvSpPr txBox="1"/>
          <p:nvPr/>
        </p:nvSpPr>
        <p:spPr>
          <a:xfrm>
            <a:off x="3951930" y="8188722"/>
            <a:ext cx="6591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8" name="CuadroTexto 397"/>
          <p:cNvSpPr txBox="1"/>
          <p:nvPr/>
        </p:nvSpPr>
        <p:spPr>
          <a:xfrm>
            <a:off x="5435392" y="819738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99" name="Conector recto 398"/>
          <p:cNvCxnSpPr/>
          <p:nvPr/>
        </p:nvCxnSpPr>
        <p:spPr>
          <a:xfrm>
            <a:off x="2079688" y="82233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ector recto 399"/>
          <p:cNvCxnSpPr/>
          <p:nvPr/>
        </p:nvCxnSpPr>
        <p:spPr>
          <a:xfrm>
            <a:off x="3507789" y="864990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Conector recto 400"/>
          <p:cNvCxnSpPr/>
          <p:nvPr/>
        </p:nvCxnSpPr>
        <p:spPr>
          <a:xfrm>
            <a:off x="4657942" y="865888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ector recto 401"/>
          <p:cNvCxnSpPr/>
          <p:nvPr/>
        </p:nvCxnSpPr>
        <p:spPr>
          <a:xfrm>
            <a:off x="2079476" y="86582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Conector recto 402"/>
          <p:cNvCxnSpPr/>
          <p:nvPr/>
        </p:nvCxnSpPr>
        <p:spPr>
          <a:xfrm>
            <a:off x="447632" y="8580995"/>
            <a:ext cx="597583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4" name="CuadroTexto 403"/>
          <p:cNvSpPr txBox="1"/>
          <p:nvPr/>
        </p:nvSpPr>
        <p:spPr>
          <a:xfrm>
            <a:off x="340165" y="8564222"/>
            <a:ext cx="8803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Vertical  (2)*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5" name="CuadroTexto 404"/>
          <p:cNvSpPr txBox="1"/>
          <p:nvPr/>
        </p:nvSpPr>
        <p:spPr>
          <a:xfrm>
            <a:off x="2556700" y="8658880"/>
            <a:ext cx="7200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144,300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6" name="CuadroTexto 405"/>
          <p:cNvSpPr txBox="1"/>
          <p:nvPr/>
        </p:nvSpPr>
        <p:spPr>
          <a:xfrm>
            <a:off x="3903814" y="8667688"/>
            <a:ext cx="7008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7" name="CuadroTexto 406"/>
          <p:cNvSpPr txBox="1"/>
          <p:nvPr/>
        </p:nvSpPr>
        <p:spPr>
          <a:xfrm>
            <a:off x="5435392" y="864501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47FC932-6758-E4A8-779E-E48343ACE686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598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287228" y="1418094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043152" y="1395475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2" y="520425"/>
            <a:ext cx="1543614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CHICLAYO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29" name="CuadroTexto 228"/>
          <p:cNvSpPr txBox="1"/>
          <p:nvPr/>
        </p:nvSpPr>
        <p:spPr>
          <a:xfrm>
            <a:off x="998633" y="1745824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0" name="CuadroTexto 229"/>
          <p:cNvSpPr txBox="1"/>
          <p:nvPr/>
        </p:nvSpPr>
        <p:spPr>
          <a:xfrm>
            <a:off x="980733" y="1990342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1" name="CuadroTexto 230"/>
          <p:cNvSpPr txBox="1"/>
          <p:nvPr/>
        </p:nvSpPr>
        <p:spPr>
          <a:xfrm>
            <a:off x="997404" y="2251600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244" name="CuadroTexto 243"/>
          <p:cNvSpPr txBox="1"/>
          <p:nvPr/>
        </p:nvSpPr>
        <p:spPr>
          <a:xfrm>
            <a:off x="1001808" y="2520074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5" name="CuadroTexto 244"/>
          <p:cNvSpPr txBox="1"/>
          <p:nvPr/>
        </p:nvSpPr>
        <p:spPr>
          <a:xfrm>
            <a:off x="1011726" y="2772769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9" name="CuadroTexto 248"/>
          <p:cNvSpPr txBox="1"/>
          <p:nvPr/>
        </p:nvSpPr>
        <p:spPr>
          <a:xfrm>
            <a:off x="1004252" y="3014378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0" name="Rectángulo redondeado 249"/>
          <p:cNvSpPr/>
          <p:nvPr/>
        </p:nvSpPr>
        <p:spPr>
          <a:xfrm>
            <a:off x="287227" y="1733132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1" name="CuadroTexto 250"/>
          <p:cNvSpPr txBox="1"/>
          <p:nvPr/>
        </p:nvSpPr>
        <p:spPr>
          <a:xfrm rot="16200000">
            <a:off x="-102747" y="2393403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52" name="Conector recto 251"/>
          <p:cNvCxnSpPr/>
          <p:nvPr/>
        </p:nvCxnSpPr>
        <p:spPr>
          <a:xfrm>
            <a:off x="810883" y="1728760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ector recto 252"/>
          <p:cNvCxnSpPr/>
          <p:nvPr/>
        </p:nvCxnSpPr>
        <p:spPr>
          <a:xfrm>
            <a:off x="948906" y="197673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ector recto 253"/>
          <p:cNvCxnSpPr/>
          <p:nvPr/>
        </p:nvCxnSpPr>
        <p:spPr>
          <a:xfrm>
            <a:off x="2079538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ector recto 254"/>
          <p:cNvCxnSpPr/>
          <p:nvPr/>
        </p:nvCxnSpPr>
        <p:spPr>
          <a:xfrm>
            <a:off x="3477538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ector recto 255"/>
          <p:cNvCxnSpPr/>
          <p:nvPr/>
        </p:nvCxnSpPr>
        <p:spPr>
          <a:xfrm>
            <a:off x="4646441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ector recto 256"/>
          <p:cNvCxnSpPr/>
          <p:nvPr/>
        </p:nvCxnSpPr>
        <p:spPr>
          <a:xfrm>
            <a:off x="948906" y="22335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>
            <a:off x="2079538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 recto 258"/>
          <p:cNvCxnSpPr/>
          <p:nvPr/>
        </p:nvCxnSpPr>
        <p:spPr>
          <a:xfrm>
            <a:off x="3477538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ector recto 259"/>
          <p:cNvCxnSpPr/>
          <p:nvPr/>
        </p:nvCxnSpPr>
        <p:spPr>
          <a:xfrm>
            <a:off x="4646441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>
            <a:off x="972011" y="249809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/>
          <p:cNvCxnSpPr/>
          <p:nvPr/>
        </p:nvCxnSpPr>
        <p:spPr>
          <a:xfrm>
            <a:off x="2079538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262"/>
          <p:cNvCxnSpPr/>
          <p:nvPr/>
        </p:nvCxnSpPr>
        <p:spPr>
          <a:xfrm>
            <a:off x="3477538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4646441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recto 264"/>
          <p:cNvCxnSpPr/>
          <p:nvPr/>
        </p:nvCxnSpPr>
        <p:spPr>
          <a:xfrm>
            <a:off x="972011" y="274995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2079476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3477476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ector recto 267"/>
          <p:cNvCxnSpPr/>
          <p:nvPr/>
        </p:nvCxnSpPr>
        <p:spPr>
          <a:xfrm>
            <a:off x="4646379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ector recto 268"/>
          <p:cNvCxnSpPr/>
          <p:nvPr/>
        </p:nvCxnSpPr>
        <p:spPr>
          <a:xfrm>
            <a:off x="962462" y="300953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recto 269"/>
          <p:cNvCxnSpPr/>
          <p:nvPr/>
        </p:nvCxnSpPr>
        <p:spPr>
          <a:xfrm>
            <a:off x="2080260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ector recto 270"/>
          <p:cNvCxnSpPr/>
          <p:nvPr/>
        </p:nvCxnSpPr>
        <p:spPr>
          <a:xfrm>
            <a:off x="3478260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ector recto 271"/>
          <p:cNvCxnSpPr/>
          <p:nvPr/>
        </p:nvCxnSpPr>
        <p:spPr>
          <a:xfrm>
            <a:off x="4647163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ector recto 272"/>
          <p:cNvCxnSpPr/>
          <p:nvPr/>
        </p:nvCxnSpPr>
        <p:spPr>
          <a:xfrm>
            <a:off x="2091039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ector recto 273"/>
          <p:cNvCxnSpPr/>
          <p:nvPr/>
        </p:nvCxnSpPr>
        <p:spPr>
          <a:xfrm>
            <a:off x="3489039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ector recto 274"/>
          <p:cNvCxnSpPr/>
          <p:nvPr/>
        </p:nvCxnSpPr>
        <p:spPr>
          <a:xfrm>
            <a:off x="4657942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CuadroTexto 275"/>
          <p:cNvSpPr txBox="1"/>
          <p:nvPr/>
        </p:nvSpPr>
        <p:spPr>
          <a:xfrm>
            <a:off x="999716" y="3380828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7" name="CuadroTexto 276"/>
          <p:cNvSpPr txBox="1"/>
          <p:nvPr/>
        </p:nvSpPr>
        <p:spPr>
          <a:xfrm>
            <a:off x="981816" y="3625346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8" name="CuadroTexto 277"/>
          <p:cNvSpPr txBox="1"/>
          <p:nvPr/>
        </p:nvSpPr>
        <p:spPr>
          <a:xfrm>
            <a:off x="998487" y="3886604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279" name="CuadroTexto 278"/>
          <p:cNvSpPr txBox="1"/>
          <p:nvPr/>
        </p:nvSpPr>
        <p:spPr>
          <a:xfrm>
            <a:off x="1002891" y="4155078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0" name="CuadroTexto 279"/>
          <p:cNvSpPr txBox="1"/>
          <p:nvPr/>
        </p:nvSpPr>
        <p:spPr>
          <a:xfrm>
            <a:off x="1012809" y="4407773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1" name="CuadroTexto 280"/>
          <p:cNvSpPr txBox="1"/>
          <p:nvPr/>
        </p:nvSpPr>
        <p:spPr>
          <a:xfrm>
            <a:off x="1005335" y="4649382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2" name="Rectángulo redondeado 281"/>
          <p:cNvSpPr/>
          <p:nvPr/>
        </p:nvSpPr>
        <p:spPr>
          <a:xfrm>
            <a:off x="288310" y="3368136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3" name="CuadroTexto 282"/>
          <p:cNvSpPr txBox="1"/>
          <p:nvPr/>
        </p:nvSpPr>
        <p:spPr>
          <a:xfrm rot="16200000">
            <a:off x="-107275" y="4028407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84" name="Conector recto 283"/>
          <p:cNvCxnSpPr/>
          <p:nvPr/>
        </p:nvCxnSpPr>
        <p:spPr>
          <a:xfrm>
            <a:off x="811966" y="3363764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949989" y="361174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>
            <a:off x="2080621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ector recto 291"/>
          <p:cNvCxnSpPr/>
          <p:nvPr/>
        </p:nvCxnSpPr>
        <p:spPr>
          <a:xfrm>
            <a:off x="3478621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/>
          <p:nvPr/>
        </p:nvCxnSpPr>
        <p:spPr>
          <a:xfrm>
            <a:off x="4647524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>
            <a:off x="949989" y="386852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2080621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3478621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ector recto 296"/>
          <p:cNvCxnSpPr/>
          <p:nvPr/>
        </p:nvCxnSpPr>
        <p:spPr>
          <a:xfrm>
            <a:off x="4647524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ector recto 297"/>
          <p:cNvCxnSpPr/>
          <p:nvPr/>
        </p:nvCxnSpPr>
        <p:spPr>
          <a:xfrm>
            <a:off x="973094" y="413309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ector recto 298"/>
          <p:cNvCxnSpPr/>
          <p:nvPr/>
        </p:nvCxnSpPr>
        <p:spPr>
          <a:xfrm>
            <a:off x="2080621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ector recto 299"/>
          <p:cNvCxnSpPr/>
          <p:nvPr/>
        </p:nvCxnSpPr>
        <p:spPr>
          <a:xfrm>
            <a:off x="3478621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ector recto 300"/>
          <p:cNvCxnSpPr/>
          <p:nvPr/>
        </p:nvCxnSpPr>
        <p:spPr>
          <a:xfrm>
            <a:off x="4647524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ector recto 301"/>
          <p:cNvCxnSpPr/>
          <p:nvPr/>
        </p:nvCxnSpPr>
        <p:spPr>
          <a:xfrm>
            <a:off x="973094" y="43849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ector recto 302"/>
          <p:cNvCxnSpPr/>
          <p:nvPr/>
        </p:nvCxnSpPr>
        <p:spPr>
          <a:xfrm>
            <a:off x="2080559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ector recto 303"/>
          <p:cNvCxnSpPr/>
          <p:nvPr/>
        </p:nvCxnSpPr>
        <p:spPr>
          <a:xfrm>
            <a:off x="3478559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ector recto 304"/>
          <p:cNvCxnSpPr/>
          <p:nvPr/>
        </p:nvCxnSpPr>
        <p:spPr>
          <a:xfrm>
            <a:off x="4647462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ector recto 305"/>
          <p:cNvCxnSpPr/>
          <p:nvPr/>
        </p:nvCxnSpPr>
        <p:spPr>
          <a:xfrm>
            <a:off x="963545" y="464453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ector recto 306"/>
          <p:cNvCxnSpPr/>
          <p:nvPr/>
        </p:nvCxnSpPr>
        <p:spPr>
          <a:xfrm>
            <a:off x="2081343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ector recto 307"/>
          <p:cNvCxnSpPr/>
          <p:nvPr/>
        </p:nvCxnSpPr>
        <p:spPr>
          <a:xfrm>
            <a:off x="3479343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ector recto 308"/>
          <p:cNvCxnSpPr/>
          <p:nvPr/>
        </p:nvCxnSpPr>
        <p:spPr>
          <a:xfrm>
            <a:off x="4648246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ector recto 309"/>
          <p:cNvCxnSpPr/>
          <p:nvPr/>
        </p:nvCxnSpPr>
        <p:spPr>
          <a:xfrm>
            <a:off x="2092122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ector recto 310"/>
          <p:cNvCxnSpPr/>
          <p:nvPr/>
        </p:nvCxnSpPr>
        <p:spPr>
          <a:xfrm>
            <a:off x="3490122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ector recto 311"/>
          <p:cNvCxnSpPr/>
          <p:nvPr/>
        </p:nvCxnSpPr>
        <p:spPr>
          <a:xfrm>
            <a:off x="4659025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CuadroTexto 433"/>
          <p:cNvSpPr txBox="1"/>
          <p:nvPr/>
        </p:nvSpPr>
        <p:spPr>
          <a:xfrm>
            <a:off x="2422654" y="2009529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5" name="CuadroTexto 434"/>
          <p:cNvSpPr txBox="1"/>
          <p:nvPr/>
        </p:nvSpPr>
        <p:spPr>
          <a:xfrm>
            <a:off x="2442285" y="2239185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6" name="CuadroTexto 435"/>
          <p:cNvSpPr txBox="1"/>
          <p:nvPr/>
        </p:nvSpPr>
        <p:spPr>
          <a:xfrm>
            <a:off x="2451902" y="2511773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7" name="CuadroTexto 436"/>
          <p:cNvSpPr txBox="1"/>
          <p:nvPr/>
        </p:nvSpPr>
        <p:spPr>
          <a:xfrm>
            <a:off x="2467476" y="2782595"/>
            <a:ext cx="570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8" name="CuadroTexto 437"/>
          <p:cNvSpPr txBox="1"/>
          <p:nvPr/>
        </p:nvSpPr>
        <p:spPr>
          <a:xfrm>
            <a:off x="2464270" y="3014864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9" name="CuadroTexto 438"/>
          <p:cNvSpPr txBox="1"/>
          <p:nvPr/>
        </p:nvSpPr>
        <p:spPr>
          <a:xfrm>
            <a:off x="2420916" y="175724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0" name="CuadroTexto 439"/>
          <p:cNvSpPr txBox="1"/>
          <p:nvPr/>
        </p:nvSpPr>
        <p:spPr>
          <a:xfrm>
            <a:off x="2458315" y="3621083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1" name="CuadroTexto 440"/>
          <p:cNvSpPr txBox="1"/>
          <p:nvPr/>
        </p:nvSpPr>
        <p:spPr>
          <a:xfrm>
            <a:off x="2474254" y="388361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2" name="CuadroTexto 441"/>
          <p:cNvSpPr txBox="1"/>
          <p:nvPr/>
        </p:nvSpPr>
        <p:spPr>
          <a:xfrm>
            <a:off x="2484402" y="4130103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3" name="CuadroTexto 442"/>
          <p:cNvSpPr txBox="1"/>
          <p:nvPr/>
        </p:nvSpPr>
        <p:spPr>
          <a:xfrm>
            <a:off x="2500433" y="437700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4" name="CuadroTexto 443"/>
          <p:cNvSpPr txBox="1"/>
          <p:nvPr/>
        </p:nvSpPr>
        <p:spPr>
          <a:xfrm>
            <a:off x="2509784" y="4688475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5" name="CuadroTexto 444"/>
          <p:cNvSpPr txBox="1"/>
          <p:nvPr/>
        </p:nvSpPr>
        <p:spPr>
          <a:xfrm>
            <a:off x="2474254" y="3357824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6" name="CuadroTexto 445"/>
          <p:cNvSpPr txBox="1"/>
          <p:nvPr/>
        </p:nvSpPr>
        <p:spPr>
          <a:xfrm>
            <a:off x="5395106" y="439421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7" name="CuadroTexto 446"/>
          <p:cNvSpPr txBox="1"/>
          <p:nvPr/>
        </p:nvSpPr>
        <p:spPr>
          <a:xfrm>
            <a:off x="3926026" y="464453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8" name="CuadroTexto 447"/>
          <p:cNvSpPr txBox="1"/>
          <p:nvPr/>
        </p:nvSpPr>
        <p:spPr>
          <a:xfrm>
            <a:off x="5403290" y="413197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9" name="CuadroTexto 448"/>
          <p:cNvSpPr txBox="1"/>
          <p:nvPr/>
        </p:nvSpPr>
        <p:spPr>
          <a:xfrm>
            <a:off x="3926026" y="428736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0" name="CuadroTexto 449"/>
          <p:cNvSpPr txBox="1"/>
          <p:nvPr/>
        </p:nvSpPr>
        <p:spPr>
          <a:xfrm>
            <a:off x="5385115" y="387366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1" name="CuadroTexto 450"/>
          <p:cNvSpPr txBox="1"/>
          <p:nvPr/>
        </p:nvSpPr>
        <p:spPr>
          <a:xfrm>
            <a:off x="3916035" y="4036620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2" name="CuadroTexto 451"/>
          <p:cNvSpPr txBox="1"/>
          <p:nvPr/>
        </p:nvSpPr>
        <p:spPr>
          <a:xfrm>
            <a:off x="5385115" y="360180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/>
          <p:cNvSpPr txBox="1"/>
          <p:nvPr/>
        </p:nvSpPr>
        <p:spPr>
          <a:xfrm>
            <a:off x="3916035" y="367944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4" name="CuadroTexto 453"/>
          <p:cNvSpPr txBox="1"/>
          <p:nvPr/>
        </p:nvSpPr>
        <p:spPr>
          <a:xfrm>
            <a:off x="5375250" y="300945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5" name="CuadroTexto 454"/>
          <p:cNvSpPr txBox="1"/>
          <p:nvPr/>
        </p:nvSpPr>
        <p:spPr>
          <a:xfrm>
            <a:off x="3926026" y="295002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6" name="CuadroTexto 455"/>
          <p:cNvSpPr txBox="1"/>
          <p:nvPr/>
        </p:nvSpPr>
        <p:spPr>
          <a:xfrm>
            <a:off x="5402390" y="271439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7" name="CuadroTexto 456"/>
          <p:cNvSpPr txBox="1"/>
          <p:nvPr/>
        </p:nvSpPr>
        <p:spPr>
          <a:xfrm>
            <a:off x="3926026" y="259285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/>
          <p:cNvSpPr txBox="1"/>
          <p:nvPr/>
        </p:nvSpPr>
        <p:spPr>
          <a:xfrm>
            <a:off x="5402390" y="246366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9" name="CuadroTexto 458"/>
          <p:cNvSpPr txBox="1"/>
          <p:nvPr/>
        </p:nvSpPr>
        <p:spPr>
          <a:xfrm>
            <a:off x="3916035" y="2342110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0" name="CuadroTexto 459"/>
          <p:cNvSpPr txBox="1"/>
          <p:nvPr/>
        </p:nvSpPr>
        <p:spPr>
          <a:xfrm>
            <a:off x="5402390" y="221669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6" name="CuadroTexto 505"/>
          <p:cNvSpPr txBox="1"/>
          <p:nvPr/>
        </p:nvSpPr>
        <p:spPr>
          <a:xfrm>
            <a:off x="3916035" y="198493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7" name="CuadroTexto 506"/>
          <p:cNvSpPr txBox="1"/>
          <p:nvPr/>
        </p:nvSpPr>
        <p:spPr>
          <a:xfrm>
            <a:off x="5395106" y="334502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8" name="CuadroTexto 507"/>
          <p:cNvSpPr txBox="1"/>
          <p:nvPr/>
        </p:nvSpPr>
        <p:spPr>
          <a:xfrm>
            <a:off x="3921136" y="333554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0" name="CuadroTexto 509"/>
          <p:cNvSpPr txBox="1"/>
          <p:nvPr/>
        </p:nvSpPr>
        <p:spPr>
          <a:xfrm>
            <a:off x="5395106" y="197189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1" name="CuadroTexto 510"/>
          <p:cNvSpPr txBox="1"/>
          <p:nvPr/>
        </p:nvSpPr>
        <p:spPr>
          <a:xfrm>
            <a:off x="5402390" y="176523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2" name="CuadroTexto 511"/>
          <p:cNvSpPr txBox="1"/>
          <p:nvPr/>
        </p:nvSpPr>
        <p:spPr>
          <a:xfrm>
            <a:off x="5402390" y="469326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4" name="CuadroTexto 513"/>
          <p:cNvSpPr txBox="1"/>
          <p:nvPr/>
        </p:nvSpPr>
        <p:spPr>
          <a:xfrm>
            <a:off x="3868795" y="1713478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5" name="CuadroTexto 514"/>
          <p:cNvSpPr txBox="1"/>
          <p:nvPr/>
        </p:nvSpPr>
        <p:spPr>
          <a:xfrm>
            <a:off x="293068" y="5929607"/>
            <a:ext cx="18582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Standard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6" name="Rectángulo redondeado 515"/>
          <p:cNvSpPr/>
          <p:nvPr/>
        </p:nvSpPr>
        <p:spPr>
          <a:xfrm>
            <a:off x="242926" y="5079984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9" name="CuadroTexto 518"/>
          <p:cNvSpPr txBox="1"/>
          <p:nvPr/>
        </p:nvSpPr>
        <p:spPr>
          <a:xfrm>
            <a:off x="2888182" y="5052721"/>
            <a:ext cx="144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Otros Productos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20" name="Rectángulo redondeado 519"/>
          <p:cNvSpPr/>
          <p:nvPr/>
        </p:nvSpPr>
        <p:spPr>
          <a:xfrm>
            <a:off x="224639" y="5418708"/>
            <a:ext cx="6416488" cy="1698926"/>
          </a:xfrm>
          <a:prstGeom prst="roundRect">
            <a:avLst>
              <a:gd name="adj" fmla="val 7951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21" name="Conector recto 520"/>
          <p:cNvCxnSpPr/>
          <p:nvPr/>
        </p:nvCxnSpPr>
        <p:spPr>
          <a:xfrm>
            <a:off x="3528397" y="551798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Conector recto 521"/>
          <p:cNvCxnSpPr/>
          <p:nvPr/>
        </p:nvCxnSpPr>
        <p:spPr>
          <a:xfrm>
            <a:off x="4630328" y="550511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3" name="CuadroTexto 522"/>
          <p:cNvSpPr txBox="1"/>
          <p:nvPr/>
        </p:nvSpPr>
        <p:spPr>
          <a:xfrm>
            <a:off x="281650" y="5537394"/>
            <a:ext cx="9621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Columbario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4" name="CuadroTexto 523"/>
          <p:cNvSpPr txBox="1"/>
          <p:nvPr/>
        </p:nvSpPr>
        <p:spPr>
          <a:xfrm>
            <a:off x="2408861" y="5526715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5" name="CuadroTexto 524"/>
          <p:cNvSpPr txBox="1"/>
          <p:nvPr/>
        </p:nvSpPr>
        <p:spPr>
          <a:xfrm>
            <a:off x="3758325" y="5514406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6" name="CuadroTexto 525"/>
          <p:cNvSpPr txBox="1"/>
          <p:nvPr/>
        </p:nvSpPr>
        <p:spPr>
          <a:xfrm>
            <a:off x="5490146" y="5505904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27" name="Conector recto 526"/>
          <p:cNvCxnSpPr/>
          <p:nvPr/>
        </p:nvCxnSpPr>
        <p:spPr>
          <a:xfrm>
            <a:off x="2117518" y="551440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Conector recto 527"/>
          <p:cNvCxnSpPr/>
          <p:nvPr/>
        </p:nvCxnSpPr>
        <p:spPr>
          <a:xfrm>
            <a:off x="3528397" y="594643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ector recto 529"/>
          <p:cNvCxnSpPr/>
          <p:nvPr/>
        </p:nvCxnSpPr>
        <p:spPr>
          <a:xfrm>
            <a:off x="4630328" y="593356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ector recto 530"/>
          <p:cNvCxnSpPr/>
          <p:nvPr/>
        </p:nvCxnSpPr>
        <p:spPr>
          <a:xfrm>
            <a:off x="2117518" y="59428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ector recto 531"/>
          <p:cNvCxnSpPr/>
          <p:nvPr/>
        </p:nvCxnSpPr>
        <p:spPr>
          <a:xfrm>
            <a:off x="356421" y="5895533"/>
            <a:ext cx="6103877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4" name="CuadroTexto 533"/>
          <p:cNvSpPr txBox="1"/>
          <p:nvPr/>
        </p:nvSpPr>
        <p:spPr>
          <a:xfrm>
            <a:off x="2576748" y="589553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5" name="CuadroTexto 534"/>
          <p:cNvSpPr txBox="1"/>
          <p:nvPr/>
        </p:nvSpPr>
        <p:spPr>
          <a:xfrm>
            <a:off x="3769743" y="5906619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8" name="CuadroTexto 537"/>
          <p:cNvSpPr txBox="1"/>
          <p:nvPr/>
        </p:nvSpPr>
        <p:spPr>
          <a:xfrm>
            <a:off x="5501564" y="589811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9" name="CuadroTexto 538"/>
          <p:cNvSpPr txBox="1"/>
          <p:nvPr/>
        </p:nvSpPr>
        <p:spPr>
          <a:xfrm>
            <a:off x="314671" y="6298663"/>
            <a:ext cx="1468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Vip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0" name="CuadroTexto 539"/>
          <p:cNvSpPr txBox="1"/>
          <p:nvPr/>
        </p:nvSpPr>
        <p:spPr>
          <a:xfrm>
            <a:off x="322503" y="6667034"/>
            <a:ext cx="184217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Premium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41" name="Conector recto 540"/>
          <p:cNvCxnSpPr/>
          <p:nvPr/>
        </p:nvCxnSpPr>
        <p:spPr>
          <a:xfrm>
            <a:off x="2117518" y="628129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/>
          <p:cNvCxnSpPr/>
          <p:nvPr/>
        </p:nvCxnSpPr>
        <p:spPr>
          <a:xfrm>
            <a:off x="2117518" y="67097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Conector recto 542"/>
          <p:cNvCxnSpPr/>
          <p:nvPr/>
        </p:nvCxnSpPr>
        <p:spPr>
          <a:xfrm>
            <a:off x="398538" y="6230543"/>
            <a:ext cx="6103877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Conector recto 544"/>
          <p:cNvCxnSpPr/>
          <p:nvPr/>
        </p:nvCxnSpPr>
        <p:spPr>
          <a:xfrm>
            <a:off x="398537" y="6619167"/>
            <a:ext cx="6103877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Conector recto 545"/>
          <p:cNvCxnSpPr/>
          <p:nvPr/>
        </p:nvCxnSpPr>
        <p:spPr>
          <a:xfrm>
            <a:off x="3525996" y="631153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ector recto 546"/>
          <p:cNvCxnSpPr/>
          <p:nvPr/>
        </p:nvCxnSpPr>
        <p:spPr>
          <a:xfrm>
            <a:off x="4627927" y="629866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Conector recto 547"/>
          <p:cNvCxnSpPr/>
          <p:nvPr/>
        </p:nvCxnSpPr>
        <p:spPr>
          <a:xfrm>
            <a:off x="3525996" y="673998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Conector recto 548"/>
          <p:cNvCxnSpPr/>
          <p:nvPr/>
        </p:nvCxnSpPr>
        <p:spPr>
          <a:xfrm>
            <a:off x="4627927" y="672710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0" name="CuadroTexto 549"/>
          <p:cNvSpPr txBox="1"/>
          <p:nvPr/>
        </p:nvSpPr>
        <p:spPr>
          <a:xfrm>
            <a:off x="2561531" y="6310030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1" name="CuadroTexto 550"/>
          <p:cNvSpPr txBox="1"/>
          <p:nvPr/>
        </p:nvSpPr>
        <p:spPr>
          <a:xfrm>
            <a:off x="3772644" y="633248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2" name="CuadroTexto 551"/>
          <p:cNvSpPr txBox="1"/>
          <p:nvPr/>
        </p:nvSpPr>
        <p:spPr>
          <a:xfrm>
            <a:off x="5504465" y="632398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3" name="CuadroTexto 552"/>
          <p:cNvSpPr txBox="1"/>
          <p:nvPr/>
        </p:nvSpPr>
        <p:spPr>
          <a:xfrm>
            <a:off x="2599383" y="6723790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4" name="CuadroTexto 553"/>
          <p:cNvSpPr txBox="1"/>
          <p:nvPr/>
        </p:nvSpPr>
        <p:spPr>
          <a:xfrm>
            <a:off x="3784061" y="6724699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5" name="CuadroTexto 554"/>
          <p:cNvSpPr txBox="1"/>
          <p:nvPr/>
        </p:nvSpPr>
        <p:spPr>
          <a:xfrm>
            <a:off x="5515883" y="671619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6" name="CuadroTexto 555"/>
          <p:cNvSpPr txBox="1"/>
          <p:nvPr/>
        </p:nvSpPr>
        <p:spPr>
          <a:xfrm>
            <a:off x="189745" y="7237717"/>
            <a:ext cx="4464684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y enchape s/. 20,000.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y enchape s/. 35,000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* El servicio de inhumación para reducciones en mausoleos será de S/ 500.00 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* El precio de servicio funerarios incluye IGV. 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( No se considera el precio de construcción para descuentos).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C5C1248-A0CE-C58A-71C7-7B40CE07EE64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259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337" name="CuadroTexto 336"/>
          <p:cNvSpPr txBox="1"/>
          <p:nvPr/>
        </p:nvSpPr>
        <p:spPr>
          <a:xfrm>
            <a:off x="998633" y="1745824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8" name="CuadroTexto 337"/>
          <p:cNvSpPr txBox="1"/>
          <p:nvPr/>
        </p:nvSpPr>
        <p:spPr>
          <a:xfrm>
            <a:off x="980733" y="1990342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9" name="CuadroTexto 338"/>
          <p:cNvSpPr txBox="1"/>
          <p:nvPr/>
        </p:nvSpPr>
        <p:spPr>
          <a:xfrm>
            <a:off x="997404" y="2251600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340" name="CuadroTexto 339"/>
          <p:cNvSpPr txBox="1"/>
          <p:nvPr/>
        </p:nvSpPr>
        <p:spPr>
          <a:xfrm>
            <a:off x="1001808" y="2520074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1" name="CuadroTexto 340"/>
          <p:cNvSpPr txBox="1"/>
          <p:nvPr/>
        </p:nvSpPr>
        <p:spPr>
          <a:xfrm>
            <a:off x="1011726" y="2772769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2" name="CuadroTexto 341"/>
          <p:cNvSpPr txBox="1"/>
          <p:nvPr/>
        </p:nvSpPr>
        <p:spPr>
          <a:xfrm>
            <a:off x="1004252" y="3014378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3" name="Rectángulo redondeado 342"/>
          <p:cNvSpPr/>
          <p:nvPr/>
        </p:nvSpPr>
        <p:spPr>
          <a:xfrm>
            <a:off x="287227" y="1733132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4" name="CuadroTexto 343"/>
          <p:cNvSpPr txBox="1"/>
          <p:nvPr/>
        </p:nvSpPr>
        <p:spPr>
          <a:xfrm rot="16200000">
            <a:off x="-102747" y="2393403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45" name="Conector recto 344"/>
          <p:cNvCxnSpPr/>
          <p:nvPr/>
        </p:nvCxnSpPr>
        <p:spPr>
          <a:xfrm>
            <a:off x="810883" y="1728760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ector recto 345"/>
          <p:cNvCxnSpPr/>
          <p:nvPr/>
        </p:nvCxnSpPr>
        <p:spPr>
          <a:xfrm>
            <a:off x="948906" y="197673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ector recto 346"/>
          <p:cNvCxnSpPr/>
          <p:nvPr/>
        </p:nvCxnSpPr>
        <p:spPr>
          <a:xfrm>
            <a:off x="2079538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ector recto 347"/>
          <p:cNvCxnSpPr/>
          <p:nvPr/>
        </p:nvCxnSpPr>
        <p:spPr>
          <a:xfrm>
            <a:off x="3477538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ector recto 348"/>
          <p:cNvCxnSpPr/>
          <p:nvPr/>
        </p:nvCxnSpPr>
        <p:spPr>
          <a:xfrm>
            <a:off x="4646441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ector recto 349"/>
          <p:cNvCxnSpPr/>
          <p:nvPr/>
        </p:nvCxnSpPr>
        <p:spPr>
          <a:xfrm>
            <a:off x="948906" y="22335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ector recto 350"/>
          <p:cNvCxnSpPr/>
          <p:nvPr/>
        </p:nvCxnSpPr>
        <p:spPr>
          <a:xfrm>
            <a:off x="2079538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ector recto 351"/>
          <p:cNvCxnSpPr/>
          <p:nvPr/>
        </p:nvCxnSpPr>
        <p:spPr>
          <a:xfrm>
            <a:off x="3477538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ector recto 352"/>
          <p:cNvCxnSpPr/>
          <p:nvPr/>
        </p:nvCxnSpPr>
        <p:spPr>
          <a:xfrm>
            <a:off x="4646441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ector recto 353"/>
          <p:cNvCxnSpPr/>
          <p:nvPr/>
        </p:nvCxnSpPr>
        <p:spPr>
          <a:xfrm>
            <a:off x="972011" y="249809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ector recto 354"/>
          <p:cNvCxnSpPr/>
          <p:nvPr/>
        </p:nvCxnSpPr>
        <p:spPr>
          <a:xfrm>
            <a:off x="2079538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ector recto 355"/>
          <p:cNvCxnSpPr/>
          <p:nvPr/>
        </p:nvCxnSpPr>
        <p:spPr>
          <a:xfrm>
            <a:off x="3477538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ector recto 356"/>
          <p:cNvCxnSpPr/>
          <p:nvPr/>
        </p:nvCxnSpPr>
        <p:spPr>
          <a:xfrm>
            <a:off x="4646441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ector recto 357"/>
          <p:cNvCxnSpPr/>
          <p:nvPr/>
        </p:nvCxnSpPr>
        <p:spPr>
          <a:xfrm>
            <a:off x="972011" y="274995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358"/>
          <p:cNvCxnSpPr/>
          <p:nvPr/>
        </p:nvCxnSpPr>
        <p:spPr>
          <a:xfrm>
            <a:off x="2079476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ector recto 359"/>
          <p:cNvCxnSpPr/>
          <p:nvPr/>
        </p:nvCxnSpPr>
        <p:spPr>
          <a:xfrm>
            <a:off x="3477476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>
            <a:off x="4646379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>
            <a:off x="962462" y="300953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ector recto 362"/>
          <p:cNvCxnSpPr/>
          <p:nvPr/>
        </p:nvCxnSpPr>
        <p:spPr>
          <a:xfrm>
            <a:off x="2080260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ector recto 363"/>
          <p:cNvCxnSpPr/>
          <p:nvPr/>
        </p:nvCxnSpPr>
        <p:spPr>
          <a:xfrm>
            <a:off x="3478260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ector recto 364"/>
          <p:cNvCxnSpPr/>
          <p:nvPr/>
        </p:nvCxnSpPr>
        <p:spPr>
          <a:xfrm>
            <a:off x="4647163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ector recto 365"/>
          <p:cNvCxnSpPr/>
          <p:nvPr/>
        </p:nvCxnSpPr>
        <p:spPr>
          <a:xfrm>
            <a:off x="2091039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ector recto 366"/>
          <p:cNvCxnSpPr/>
          <p:nvPr/>
        </p:nvCxnSpPr>
        <p:spPr>
          <a:xfrm>
            <a:off x="3489039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ector recto 367"/>
          <p:cNvCxnSpPr/>
          <p:nvPr/>
        </p:nvCxnSpPr>
        <p:spPr>
          <a:xfrm>
            <a:off x="4657942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CuadroTexto 368"/>
          <p:cNvSpPr txBox="1"/>
          <p:nvPr/>
        </p:nvSpPr>
        <p:spPr>
          <a:xfrm>
            <a:off x="999716" y="3380828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0" name="CuadroTexto 369"/>
          <p:cNvSpPr txBox="1"/>
          <p:nvPr/>
        </p:nvSpPr>
        <p:spPr>
          <a:xfrm>
            <a:off x="981816" y="3625346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5" name="CuadroTexto 374"/>
          <p:cNvSpPr txBox="1"/>
          <p:nvPr/>
        </p:nvSpPr>
        <p:spPr>
          <a:xfrm>
            <a:off x="998487" y="3886604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379" name="CuadroTexto 378"/>
          <p:cNvSpPr txBox="1"/>
          <p:nvPr/>
        </p:nvSpPr>
        <p:spPr>
          <a:xfrm>
            <a:off x="1002891" y="4155078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3" name="CuadroTexto 382"/>
          <p:cNvSpPr txBox="1"/>
          <p:nvPr/>
        </p:nvSpPr>
        <p:spPr>
          <a:xfrm>
            <a:off x="1012809" y="4407773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7" name="CuadroTexto 386"/>
          <p:cNvSpPr txBox="1"/>
          <p:nvPr/>
        </p:nvSpPr>
        <p:spPr>
          <a:xfrm>
            <a:off x="1005335" y="4649382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8" name="Rectángulo redondeado 387"/>
          <p:cNvSpPr/>
          <p:nvPr/>
        </p:nvSpPr>
        <p:spPr>
          <a:xfrm>
            <a:off x="288310" y="3368136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8" name="CuadroTexto 407"/>
          <p:cNvSpPr txBox="1"/>
          <p:nvPr/>
        </p:nvSpPr>
        <p:spPr>
          <a:xfrm rot="16200000">
            <a:off x="-107275" y="4028407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09" name="Conector recto 408"/>
          <p:cNvCxnSpPr/>
          <p:nvPr/>
        </p:nvCxnSpPr>
        <p:spPr>
          <a:xfrm>
            <a:off x="811966" y="3363764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Conector recto 409"/>
          <p:cNvCxnSpPr/>
          <p:nvPr/>
        </p:nvCxnSpPr>
        <p:spPr>
          <a:xfrm>
            <a:off x="949989" y="361174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Conector recto 410"/>
          <p:cNvCxnSpPr/>
          <p:nvPr/>
        </p:nvCxnSpPr>
        <p:spPr>
          <a:xfrm>
            <a:off x="2080621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ector recto 411"/>
          <p:cNvCxnSpPr/>
          <p:nvPr/>
        </p:nvCxnSpPr>
        <p:spPr>
          <a:xfrm>
            <a:off x="3478621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ector recto 412"/>
          <p:cNvCxnSpPr/>
          <p:nvPr/>
        </p:nvCxnSpPr>
        <p:spPr>
          <a:xfrm>
            <a:off x="4647524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Conector recto 413"/>
          <p:cNvCxnSpPr/>
          <p:nvPr/>
        </p:nvCxnSpPr>
        <p:spPr>
          <a:xfrm>
            <a:off x="949989" y="386852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Conector recto 414"/>
          <p:cNvCxnSpPr/>
          <p:nvPr/>
        </p:nvCxnSpPr>
        <p:spPr>
          <a:xfrm>
            <a:off x="2080621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Conector recto 415"/>
          <p:cNvCxnSpPr/>
          <p:nvPr/>
        </p:nvCxnSpPr>
        <p:spPr>
          <a:xfrm>
            <a:off x="3478621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ector recto 416"/>
          <p:cNvCxnSpPr/>
          <p:nvPr/>
        </p:nvCxnSpPr>
        <p:spPr>
          <a:xfrm>
            <a:off x="4647524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Conector recto 417"/>
          <p:cNvCxnSpPr/>
          <p:nvPr/>
        </p:nvCxnSpPr>
        <p:spPr>
          <a:xfrm>
            <a:off x="973094" y="413309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Conector recto 418"/>
          <p:cNvCxnSpPr/>
          <p:nvPr/>
        </p:nvCxnSpPr>
        <p:spPr>
          <a:xfrm>
            <a:off x="2080621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Conector recto 419"/>
          <p:cNvCxnSpPr/>
          <p:nvPr/>
        </p:nvCxnSpPr>
        <p:spPr>
          <a:xfrm>
            <a:off x="3478621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Conector recto 420"/>
          <p:cNvCxnSpPr/>
          <p:nvPr/>
        </p:nvCxnSpPr>
        <p:spPr>
          <a:xfrm>
            <a:off x="4647524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Conector recto 421"/>
          <p:cNvCxnSpPr/>
          <p:nvPr/>
        </p:nvCxnSpPr>
        <p:spPr>
          <a:xfrm>
            <a:off x="973094" y="43849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Conector recto 422"/>
          <p:cNvCxnSpPr/>
          <p:nvPr/>
        </p:nvCxnSpPr>
        <p:spPr>
          <a:xfrm>
            <a:off x="2080559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Conector recto 423"/>
          <p:cNvCxnSpPr/>
          <p:nvPr/>
        </p:nvCxnSpPr>
        <p:spPr>
          <a:xfrm>
            <a:off x="3478559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Conector recto 424"/>
          <p:cNvCxnSpPr/>
          <p:nvPr/>
        </p:nvCxnSpPr>
        <p:spPr>
          <a:xfrm>
            <a:off x="4647462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460"/>
          <p:cNvCxnSpPr/>
          <p:nvPr/>
        </p:nvCxnSpPr>
        <p:spPr>
          <a:xfrm>
            <a:off x="963545" y="464453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Conector recto 461"/>
          <p:cNvCxnSpPr/>
          <p:nvPr/>
        </p:nvCxnSpPr>
        <p:spPr>
          <a:xfrm>
            <a:off x="2081343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Conector recto 462"/>
          <p:cNvCxnSpPr/>
          <p:nvPr/>
        </p:nvCxnSpPr>
        <p:spPr>
          <a:xfrm>
            <a:off x="3479343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ector recto 463"/>
          <p:cNvCxnSpPr/>
          <p:nvPr/>
        </p:nvCxnSpPr>
        <p:spPr>
          <a:xfrm>
            <a:off x="4648246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/>
          <p:cNvCxnSpPr/>
          <p:nvPr/>
        </p:nvCxnSpPr>
        <p:spPr>
          <a:xfrm>
            <a:off x="2092122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/>
          <p:cNvCxnSpPr/>
          <p:nvPr/>
        </p:nvCxnSpPr>
        <p:spPr>
          <a:xfrm>
            <a:off x="3490122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ector recto 466"/>
          <p:cNvCxnSpPr/>
          <p:nvPr/>
        </p:nvCxnSpPr>
        <p:spPr>
          <a:xfrm>
            <a:off x="4659025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" name="Rectángulo redondeado 503"/>
          <p:cNvSpPr/>
          <p:nvPr/>
        </p:nvSpPr>
        <p:spPr>
          <a:xfrm>
            <a:off x="287228" y="1418094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5" name="CuadroTexto 504"/>
          <p:cNvSpPr txBox="1"/>
          <p:nvPr/>
        </p:nvSpPr>
        <p:spPr>
          <a:xfrm>
            <a:off x="2805674" y="1393915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08" name="Rectángulo redondeado 507"/>
          <p:cNvSpPr/>
          <p:nvPr/>
        </p:nvSpPr>
        <p:spPr>
          <a:xfrm>
            <a:off x="254251" y="4969009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9" name="CuadroTexto 508"/>
          <p:cNvSpPr txBox="1"/>
          <p:nvPr/>
        </p:nvSpPr>
        <p:spPr>
          <a:xfrm>
            <a:off x="2992325" y="4950566"/>
            <a:ext cx="1315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10" name="Rectángulo redondeado 509"/>
          <p:cNvSpPr/>
          <p:nvPr/>
        </p:nvSpPr>
        <p:spPr>
          <a:xfrm>
            <a:off x="284291" y="5296099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1" name="CuadroTexto 510"/>
          <p:cNvSpPr txBox="1"/>
          <p:nvPr/>
        </p:nvSpPr>
        <p:spPr>
          <a:xfrm rot="16200000">
            <a:off x="180428" y="5679810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12" name="Conector recto 511"/>
          <p:cNvCxnSpPr/>
          <p:nvPr/>
        </p:nvCxnSpPr>
        <p:spPr>
          <a:xfrm>
            <a:off x="807947" y="5291727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Conector recto 512"/>
          <p:cNvCxnSpPr/>
          <p:nvPr/>
        </p:nvCxnSpPr>
        <p:spPr>
          <a:xfrm>
            <a:off x="945970" y="553970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Conector recto 513"/>
          <p:cNvCxnSpPr/>
          <p:nvPr/>
        </p:nvCxnSpPr>
        <p:spPr>
          <a:xfrm>
            <a:off x="2076602" y="53474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Conector recto 516"/>
          <p:cNvCxnSpPr/>
          <p:nvPr/>
        </p:nvCxnSpPr>
        <p:spPr>
          <a:xfrm>
            <a:off x="3474602" y="53474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Conector recto 517"/>
          <p:cNvCxnSpPr/>
          <p:nvPr/>
        </p:nvCxnSpPr>
        <p:spPr>
          <a:xfrm>
            <a:off x="4643505" y="53474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ector recto 528"/>
          <p:cNvCxnSpPr/>
          <p:nvPr/>
        </p:nvCxnSpPr>
        <p:spPr>
          <a:xfrm>
            <a:off x="945970" y="579648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Conector recto 532"/>
          <p:cNvCxnSpPr/>
          <p:nvPr/>
        </p:nvCxnSpPr>
        <p:spPr>
          <a:xfrm>
            <a:off x="2076602" y="55766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ector recto 535"/>
          <p:cNvCxnSpPr/>
          <p:nvPr/>
        </p:nvCxnSpPr>
        <p:spPr>
          <a:xfrm>
            <a:off x="3474602" y="55766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ector recto 536"/>
          <p:cNvCxnSpPr/>
          <p:nvPr/>
        </p:nvCxnSpPr>
        <p:spPr>
          <a:xfrm>
            <a:off x="4643505" y="55766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ector recto 538"/>
          <p:cNvCxnSpPr/>
          <p:nvPr/>
        </p:nvCxnSpPr>
        <p:spPr>
          <a:xfrm>
            <a:off x="2076602" y="58557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ector recto 539"/>
          <p:cNvCxnSpPr/>
          <p:nvPr/>
        </p:nvCxnSpPr>
        <p:spPr>
          <a:xfrm>
            <a:off x="3474602" y="58557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ector recto 540"/>
          <p:cNvCxnSpPr/>
          <p:nvPr/>
        </p:nvCxnSpPr>
        <p:spPr>
          <a:xfrm>
            <a:off x="4643505" y="58557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/>
          <p:cNvCxnSpPr/>
          <p:nvPr/>
        </p:nvCxnSpPr>
        <p:spPr>
          <a:xfrm>
            <a:off x="942103" y="606605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Conector recto 542"/>
          <p:cNvCxnSpPr/>
          <p:nvPr/>
        </p:nvCxnSpPr>
        <p:spPr>
          <a:xfrm>
            <a:off x="2085228" y="61101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Conector recto 543"/>
          <p:cNvCxnSpPr/>
          <p:nvPr/>
        </p:nvCxnSpPr>
        <p:spPr>
          <a:xfrm>
            <a:off x="3483228" y="61101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Conector recto 544"/>
          <p:cNvCxnSpPr/>
          <p:nvPr/>
        </p:nvCxnSpPr>
        <p:spPr>
          <a:xfrm>
            <a:off x="4652131" y="61101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6" name="CuadroTexto 545"/>
          <p:cNvSpPr txBox="1"/>
          <p:nvPr/>
        </p:nvSpPr>
        <p:spPr>
          <a:xfrm>
            <a:off x="946001" y="5298399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0" name="CuadroTexto 549"/>
          <p:cNvSpPr txBox="1"/>
          <p:nvPr/>
        </p:nvSpPr>
        <p:spPr>
          <a:xfrm>
            <a:off x="950939" y="5781008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3" name="CuadroTexto 552"/>
          <p:cNvSpPr txBox="1"/>
          <p:nvPr/>
        </p:nvSpPr>
        <p:spPr>
          <a:xfrm>
            <a:off x="940780" y="554407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6" name="CuadroTexto 555"/>
          <p:cNvSpPr txBox="1"/>
          <p:nvPr/>
        </p:nvSpPr>
        <p:spPr>
          <a:xfrm>
            <a:off x="942593" y="606605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2" name="Rectángulo redondeado 561"/>
          <p:cNvSpPr/>
          <p:nvPr/>
        </p:nvSpPr>
        <p:spPr>
          <a:xfrm>
            <a:off x="257077" y="6432813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3" name="CuadroTexto 562"/>
          <p:cNvSpPr txBox="1"/>
          <p:nvPr/>
        </p:nvSpPr>
        <p:spPr>
          <a:xfrm rot="16200000">
            <a:off x="153214" y="6816524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64" name="Conector recto 563"/>
          <p:cNvCxnSpPr/>
          <p:nvPr/>
        </p:nvCxnSpPr>
        <p:spPr>
          <a:xfrm>
            <a:off x="780733" y="6428441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Conector recto 564"/>
          <p:cNvCxnSpPr/>
          <p:nvPr/>
        </p:nvCxnSpPr>
        <p:spPr>
          <a:xfrm>
            <a:off x="918756" y="66764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Conector recto 565"/>
          <p:cNvCxnSpPr/>
          <p:nvPr/>
        </p:nvCxnSpPr>
        <p:spPr>
          <a:xfrm>
            <a:off x="2049388" y="64841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Conector recto 566"/>
          <p:cNvCxnSpPr/>
          <p:nvPr/>
        </p:nvCxnSpPr>
        <p:spPr>
          <a:xfrm>
            <a:off x="3447388" y="64841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ector recto 567"/>
          <p:cNvCxnSpPr/>
          <p:nvPr/>
        </p:nvCxnSpPr>
        <p:spPr>
          <a:xfrm>
            <a:off x="4616291" y="64841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ector recto 568"/>
          <p:cNvCxnSpPr/>
          <p:nvPr/>
        </p:nvCxnSpPr>
        <p:spPr>
          <a:xfrm>
            <a:off x="918756" y="693319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ector recto 569"/>
          <p:cNvCxnSpPr/>
          <p:nvPr/>
        </p:nvCxnSpPr>
        <p:spPr>
          <a:xfrm>
            <a:off x="2049388" y="67133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ector recto 570"/>
          <p:cNvCxnSpPr/>
          <p:nvPr/>
        </p:nvCxnSpPr>
        <p:spPr>
          <a:xfrm>
            <a:off x="3447388" y="67133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Conector recto 571"/>
          <p:cNvCxnSpPr/>
          <p:nvPr/>
        </p:nvCxnSpPr>
        <p:spPr>
          <a:xfrm>
            <a:off x="4616291" y="67133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ector recto 572"/>
          <p:cNvCxnSpPr/>
          <p:nvPr/>
        </p:nvCxnSpPr>
        <p:spPr>
          <a:xfrm>
            <a:off x="2049388" y="69924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Conector recto 573"/>
          <p:cNvCxnSpPr/>
          <p:nvPr/>
        </p:nvCxnSpPr>
        <p:spPr>
          <a:xfrm>
            <a:off x="3447388" y="69924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Conector recto 574"/>
          <p:cNvCxnSpPr/>
          <p:nvPr/>
        </p:nvCxnSpPr>
        <p:spPr>
          <a:xfrm>
            <a:off x="4616291" y="69924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Conector recto 575"/>
          <p:cNvCxnSpPr/>
          <p:nvPr/>
        </p:nvCxnSpPr>
        <p:spPr>
          <a:xfrm>
            <a:off x="914889" y="720276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Conector recto 576"/>
          <p:cNvCxnSpPr/>
          <p:nvPr/>
        </p:nvCxnSpPr>
        <p:spPr>
          <a:xfrm>
            <a:off x="2058014" y="7246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ector recto 577"/>
          <p:cNvCxnSpPr/>
          <p:nvPr/>
        </p:nvCxnSpPr>
        <p:spPr>
          <a:xfrm>
            <a:off x="3456014" y="7246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Conector recto 578"/>
          <p:cNvCxnSpPr/>
          <p:nvPr/>
        </p:nvCxnSpPr>
        <p:spPr>
          <a:xfrm>
            <a:off x="4624917" y="7246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0" name="CuadroTexto 579"/>
          <p:cNvSpPr txBox="1"/>
          <p:nvPr/>
        </p:nvSpPr>
        <p:spPr>
          <a:xfrm>
            <a:off x="918787" y="6435113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2" name="CuadroTexto 581"/>
          <p:cNvSpPr txBox="1"/>
          <p:nvPr/>
        </p:nvSpPr>
        <p:spPr>
          <a:xfrm>
            <a:off x="923725" y="6917722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3" name="CuadroTexto 582"/>
          <p:cNvSpPr txBox="1"/>
          <p:nvPr/>
        </p:nvSpPr>
        <p:spPr>
          <a:xfrm>
            <a:off x="913566" y="668079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4" name="CuadroTexto 583"/>
          <p:cNvSpPr txBox="1"/>
          <p:nvPr/>
        </p:nvSpPr>
        <p:spPr>
          <a:xfrm>
            <a:off x="915379" y="7202764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8" name="Rectángulo redondeado 587"/>
          <p:cNvSpPr/>
          <p:nvPr/>
        </p:nvSpPr>
        <p:spPr>
          <a:xfrm>
            <a:off x="254251" y="7603772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9" name="CuadroTexto 588"/>
          <p:cNvSpPr txBox="1"/>
          <p:nvPr/>
        </p:nvSpPr>
        <p:spPr>
          <a:xfrm rot="16200000">
            <a:off x="144777" y="7987483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90" name="Conector recto 589"/>
          <p:cNvCxnSpPr/>
          <p:nvPr/>
        </p:nvCxnSpPr>
        <p:spPr>
          <a:xfrm>
            <a:off x="777907" y="7599400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Conector recto 590"/>
          <p:cNvCxnSpPr/>
          <p:nvPr/>
        </p:nvCxnSpPr>
        <p:spPr>
          <a:xfrm>
            <a:off x="915930" y="784737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ector recto 591"/>
          <p:cNvCxnSpPr/>
          <p:nvPr/>
        </p:nvCxnSpPr>
        <p:spPr>
          <a:xfrm>
            <a:off x="2046562" y="76551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ector recto 592"/>
          <p:cNvCxnSpPr/>
          <p:nvPr/>
        </p:nvCxnSpPr>
        <p:spPr>
          <a:xfrm>
            <a:off x="3444562" y="76551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Conector recto 593"/>
          <p:cNvCxnSpPr/>
          <p:nvPr/>
        </p:nvCxnSpPr>
        <p:spPr>
          <a:xfrm>
            <a:off x="4613465" y="76551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Conector recto 594"/>
          <p:cNvCxnSpPr/>
          <p:nvPr/>
        </p:nvCxnSpPr>
        <p:spPr>
          <a:xfrm>
            <a:off x="915930" y="810415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Conector recto 595"/>
          <p:cNvCxnSpPr/>
          <p:nvPr/>
        </p:nvCxnSpPr>
        <p:spPr>
          <a:xfrm>
            <a:off x="2046562" y="788431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Conector recto 596"/>
          <p:cNvCxnSpPr/>
          <p:nvPr/>
        </p:nvCxnSpPr>
        <p:spPr>
          <a:xfrm>
            <a:off x="3444562" y="788431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Conector recto 597"/>
          <p:cNvCxnSpPr/>
          <p:nvPr/>
        </p:nvCxnSpPr>
        <p:spPr>
          <a:xfrm>
            <a:off x="4613465" y="788431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Conector recto 598"/>
          <p:cNvCxnSpPr/>
          <p:nvPr/>
        </p:nvCxnSpPr>
        <p:spPr>
          <a:xfrm>
            <a:off x="2046562" y="81634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Conector recto 599"/>
          <p:cNvCxnSpPr/>
          <p:nvPr/>
        </p:nvCxnSpPr>
        <p:spPr>
          <a:xfrm>
            <a:off x="3444562" y="81634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Conector recto 600"/>
          <p:cNvCxnSpPr/>
          <p:nvPr/>
        </p:nvCxnSpPr>
        <p:spPr>
          <a:xfrm>
            <a:off x="4613465" y="81634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Conector recto 601"/>
          <p:cNvCxnSpPr/>
          <p:nvPr/>
        </p:nvCxnSpPr>
        <p:spPr>
          <a:xfrm>
            <a:off x="912063" y="837372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3" name="Conector recto 602"/>
          <p:cNvCxnSpPr/>
          <p:nvPr/>
        </p:nvCxnSpPr>
        <p:spPr>
          <a:xfrm>
            <a:off x="2055188" y="8417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Conector recto 603"/>
          <p:cNvCxnSpPr/>
          <p:nvPr/>
        </p:nvCxnSpPr>
        <p:spPr>
          <a:xfrm>
            <a:off x="3453188" y="8417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Conector recto 604"/>
          <p:cNvCxnSpPr/>
          <p:nvPr/>
        </p:nvCxnSpPr>
        <p:spPr>
          <a:xfrm>
            <a:off x="4622091" y="8417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6" name="CuadroTexto 605"/>
          <p:cNvSpPr txBox="1"/>
          <p:nvPr/>
        </p:nvSpPr>
        <p:spPr>
          <a:xfrm>
            <a:off x="915961" y="7606072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8" name="CuadroTexto 607"/>
          <p:cNvSpPr txBox="1"/>
          <p:nvPr/>
        </p:nvSpPr>
        <p:spPr>
          <a:xfrm>
            <a:off x="920899" y="808868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9" name="CuadroTexto 608"/>
          <p:cNvSpPr txBox="1"/>
          <p:nvPr/>
        </p:nvSpPr>
        <p:spPr>
          <a:xfrm>
            <a:off x="910740" y="7851749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0" name="CuadroTexto 609"/>
          <p:cNvSpPr txBox="1"/>
          <p:nvPr/>
        </p:nvSpPr>
        <p:spPr>
          <a:xfrm>
            <a:off x="912553" y="8373723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30" name="Rectángulo redondeado 629"/>
          <p:cNvSpPr/>
          <p:nvPr/>
        </p:nvSpPr>
        <p:spPr>
          <a:xfrm>
            <a:off x="254251" y="8739440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1" name="CuadroTexto 630"/>
          <p:cNvSpPr txBox="1"/>
          <p:nvPr/>
        </p:nvSpPr>
        <p:spPr>
          <a:xfrm rot="16200000">
            <a:off x="144777" y="9123151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32" name="Conector recto 631"/>
          <p:cNvCxnSpPr/>
          <p:nvPr/>
        </p:nvCxnSpPr>
        <p:spPr>
          <a:xfrm>
            <a:off x="777907" y="8735068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ector recto 632"/>
          <p:cNvCxnSpPr/>
          <p:nvPr/>
        </p:nvCxnSpPr>
        <p:spPr>
          <a:xfrm>
            <a:off x="915930" y="898304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ector recto 633"/>
          <p:cNvCxnSpPr/>
          <p:nvPr/>
        </p:nvCxnSpPr>
        <p:spPr>
          <a:xfrm>
            <a:off x="2046562" y="87907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Conector recto 634"/>
          <p:cNvCxnSpPr/>
          <p:nvPr/>
        </p:nvCxnSpPr>
        <p:spPr>
          <a:xfrm>
            <a:off x="3444562" y="87907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ector recto 635"/>
          <p:cNvCxnSpPr/>
          <p:nvPr/>
        </p:nvCxnSpPr>
        <p:spPr>
          <a:xfrm>
            <a:off x="4613465" y="87907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ector recto 636"/>
          <p:cNvCxnSpPr/>
          <p:nvPr/>
        </p:nvCxnSpPr>
        <p:spPr>
          <a:xfrm>
            <a:off x="915930" y="923982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ector recto 637"/>
          <p:cNvCxnSpPr/>
          <p:nvPr/>
        </p:nvCxnSpPr>
        <p:spPr>
          <a:xfrm>
            <a:off x="2046562" y="90199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Conector recto 638"/>
          <p:cNvCxnSpPr/>
          <p:nvPr/>
        </p:nvCxnSpPr>
        <p:spPr>
          <a:xfrm>
            <a:off x="3444562" y="90199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Conector recto 639"/>
          <p:cNvCxnSpPr/>
          <p:nvPr/>
        </p:nvCxnSpPr>
        <p:spPr>
          <a:xfrm>
            <a:off x="4613465" y="90199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Conector recto 640"/>
          <p:cNvCxnSpPr/>
          <p:nvPr/>
        </p:nvCxnSpPr>
        <p:spPr>
          <a:xfrm>
            <a:off x="2046562" y="92990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ector recto 641"/>
          <p:cNvCxnSpPr/>
          <p:nvPr/>
        </p:nvCxnSpPr>
        <p:spPr>
          <a:xfrm>
            <a:off x="3444562" y="92990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Conector recto 642"/>
          <p:cNvCxnSpPr/>
          <p:nvPr/>
        </p:nvCxnSpPr>
        <p:spPr>
          <a:xfrm>
            <a:off x="4613465" y="92990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Conector recto 643"/>
          <p:cNvCxnSpPr/>
          <p:nvPr/>
        </p:nvCxnSpPr>
        <p:spPr>
          <a:xfrm>
            <a:off x="912063" y="950939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Conector recto 644"/>
          <p:cNvCxnSpPr/>
          <p:nvPr/>
        </p:nvCxnSpPr>
        <p:spPr>
          <a:xfrm>
            <a:off x="2055188" y="95535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Conector recto 645"/>
          <p:cNvCxnSpPr/>
          <p:nvPr/>
        </p:nvCxnSpPr>
        <p:spPr>
          <a:xfrm>
            <a:off x="3453188" y="95535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Conector recto 646"/>
          <p:cNvCxnSpPr/>
          <p:nvPr/>
        </p:nvCxnSpPr>
        <p:spPr>
          <a:xfrm>
            <a:off x="4622091" y="95535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8" name="CuadroTexto 647"/>
          <p:cNvSpPr txBox="1"/>
          <p:nvPr/>
        </p:nvSpPr>
        <p:spPr>
          <a:xfrm>
            <a:off x="915961" y="8741740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0" name="CuadroTexto 649"/>
          <p:cNvSpPr txBox="1"/>
          <p:nvPr/>
        </p:nvSpPr>
        <p:spPr>
          <a:xfrm>
            <a:off x="920899" y="9224349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1" name="CuadroTexto 650"/>
          <p:cNvSpPr txBox="1"/>
          <p:nvPr/>
        </p:nvSpPr>
        <p:spPr>
          <a:xfrm>
            <a:off x="910740" y="8987417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2" name="CuadroTexto 651"/>
          <p:cNvSpPr txBox="1"/>
          <p:nvPr/>
        </p:nvSpPr>
        <p:spPr>
          <a:xfrm>
            <a:off x="912553" y="950939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2" name="Rectángulo redondeado 251"/>
          <p:cNvSpPr/>
          <p:nvPr/>
        </p:nvSpPr>
        <p:spPr>
          <a:xfrm>
            <a:off x="268942" y="520425"/>
            <a:ext cx="1543614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CHICLAYO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253" name="CuadroTexto 252"/>
          <p:cNvSpPr txBox="1"/>
          <p:nvPr/>
        </p:nvSpPr>
        <p:spPr>
          <a:xfrm>
            <a:off x="2437630" y="199020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4" name="CuadroTexto 253"/>
          <p:cNvSpPr txBox="1"/>
          <p:nvPr/>
        </p:nvSpPr>
        <p:spPr>
          <a:xfrm>
            <a:off x="2402256" y="2226264"/>
            <a:ext cx="62808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5" name="CuadroTexto 254"/>
          <p:cNvSpPr txBox="1"/>
          <p:nvPr/>
        </p:nvSpPr>
        <p:spPr>
          <a:xfrm>
            <a:off x="2406449" y="2499845"/>
            <a:ext cx="623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6" name="CuadroTexto 255"/>
          <p:cNvSpPr txBox="1"/>
          <p:nvPr/>
        </p:nvSpPr>
        <p:spPr>
          <a:xfrm>
            <a:off x="2404441" y="2760064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7" name="CuadroTexto 256"/>
          <p:cNvSpPr txBox="1"/>
          <p:nvPr/>
        </p:nvSpPr>
        <p:spPr>
          <a:xfrm>
            <a:off x="2400496" y="3012949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8" name="CuadroTexto 257"/>
          <p:cNvSpPr txBox="1"/>
          <p:nvPr/>
        </p:nvSpPr>
        <p:spPr>
          <a:xfrm>
            <a:off x="3885247" y="175976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9" name="CuadroTexto 258"/>
          <p:cNvSpPr txBox="1"/>
          <p:nvPr/>
        </p:nvSpPr>
        <p:spPr>
          <a:xfrm>
            <a:off x="3724871" y="2000686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0" name="CuadroTexto 259"/>
          <p:cNvSpPr txBox="1"/>
          <p:nvPr/>
        </p:nvSpPr>
        <p:spPr>
          <a:xfrm>
            <a:off x="3727197" y="2246508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1" name="CuadroTexto 260"/>
          <p:cNvSpPr txBox="1"/>
          <p:nvPr/>
        </p:nvSpPr>
        <p:spPr>
          <a:xfrm>
            <a:off x="3705662" y="2491062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2" name="CuadroTexto 261"/>
          <p:cNvSpPr txBox="1"/>
          <p:nvPr/>
        </p:nvSpPr>
        <p:spPr>
          <a:xfrm>
            <a:off x="3721667" y="2737145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3" name="CuadroTexto 262"/>
          <p:cNvSpPr txBox="1"/>
          <p:nvPr/>
        </p:nvSpPr>
        <p:spPr>
          <a:xfrm>
            <a:off x="3732051" y="3002087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4" name="CuadroTexto 263"/>
          <p:cNvSpPr txBox="1"/>
          <p:nvPr/>
        </p:nvSpPr>
        <p:spPr>
          <a:xfrm>
            <a:off x="2453480" y="1746981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5" name="CuadroTexto 264"/>
          <p:cNvSpPr txBox="1"/>
          <p:nvPr/>
        </p:nvSpPr>
        <p:spPr>
          <a:xfrm>
            <a:off x="2380688" y="3596301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6" name="CuadroTexto 265"/>
          <p:cNvSpPr txBox="1"/>
          <p:nvPr/>
        </p:nvSpPr>
        <p:spPr>
          <a:xfrm>
            <a:off x="2383271" y="3859606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7" name="CuadroTexto 266"/>
          <p:cNvSpPr txBox="1"/>
          <p:nvPr/>
        </p:nvSpPr>
        <p:spPr>
          <a:xfrm>
            <a:off x="2369645" y="4119381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8" name="CuadroTexto 267"/>
          <p:cNvSpPr txBox="1"/>
          <p:nvPr/>
        </p:nvSpPr>
        <p:spPr>
          <a:xfrm>
            <a:off x="2376220" y="4353688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9" name="CuadroTexto 268"/>
          <p:cNvSpPr txBox="1"/>
          <p:nvPr/>
        </p:nvSpPr>
        <p:spPr>
          <a:xfrm>
            <a:off x="2377593" y="4645801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0" name="CuadroTexto 269"/>
          <p:cNvSpPr txBox="1"/>
          <p:nvPr/>
        </p:nvSpPr>
        <p:spPr>
          <a:xfrm>
            <a:off x="3920290" y="3331460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1" name="CuadroTexto 270"/>
          <p:cNvSpPr txBox="1"/>
          <p:nvPr/>
        </p:nvSpPr>
        <p:spPr>
          <a:xfrm>
            <a:off x="3794365" y="3654269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2" name="CuadroTexto 271"/>
          <p:cNvSpPr txBox="1"/>
          <p:nvPr/>
        </p:nvSpPr>
        <p:spPr>
          <a:xfrm>
            <a:off x="3740165" y="3886965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3" name="CuadroTexto 272"/>
          <p:cNvSpPr txBox="1"/>
          <p:nvPr/>
        </p:nvSpPr>
        <p:spPr>
          <a:xfrm>
            <a:off x="3767203" y="4122835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4" name="CuadroTexto 273"/>
          <p:cNvSpPr txBox="1"/>
          <p:nvPr/>
        </p:nvSpPr>
        <p:spPr>
          <a:xfrm>
            <a:off x="3773521" y="4353688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3765412" y="4593009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6" name="CuadroTexto 275"/>
          <p:cNvSpPr txBox="1"/>
          <p:nvPr/>
        </p:nvSpPr>
        <p:spPr>
          <a:xfrm>
            <a:off x="2421335" y="3352865"/>
            <a:ext cx="570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7" name="CuadroTexto 276"/>
          <p:cNvSpPr txBox="1"/>
          <p:nvPr/>
        </p:nvSpPr>
        <p:spPr>
          <a:xfrm>
            <a:off x="5328788" y="173567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8" name="CuadroTexto 277"/>
          <p:cNvSpPr txBox="1"/>
          <p:nvPr/>
        </p:nvSpPr>
        <p:spPr>
          <a:xfrm>
            <a:off x="5360280" y="199203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9" name="CuadroTexto 278"/>
          <p:cNvSpPr txBox="1"/>
          <p:nvPr/>
        </p:nvSpPr>
        <p:spPr>
          <a:xfrm>
            <a:off x="5359112" y="225091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0" name="CuadroTexto 279"/>
          <p:cNvSpPr txBox="1"/>
          <p:nvPr/>
        </p:nvSpPr>
        <p:spPr>
          <a:xfrm>
            <a:off x="5371699" y="250874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1" name="CuadroTexto 280"/>
          <p:cNvSpPr txBox="1"/>
          <p:nvPr/>
        </p:nvSpPr>
        <p:spPr>
          <a:xfrm>
            <a:off x="5371699" y="338592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2" name="CuadroTexto 281"/>
          <p:cNvSpPr txBox="1"/>
          <p:nvPr/>
        </p:nvSpPr>
        <p:spPr>
          <a:xfrm>
            <a:off x="5403191" y="364229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3" name="CuadroTexto 282"/>
          <p:cNvSpPr txBox="1"/>
          <p:nvPr/>
        </p:nvSpPr>
        <p:spPr>
          <a:xfrm>
            <a:off x="5402023" y="390116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4" name="CuadroTexto 283"/>
          <p:cNvSpPr txBox="1"/>
          <p:nvPr/>
        </p:nvSpPr>
        <p:spPr>
          <a:xfrm>
            <a:off x="5406439" y="415794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5" name="CuadroTexto 284"/>
          <p:cNvSpPr txBox="1"/>
          <p:nvPr/>
        </p:nvSpPr>
        <p:spPr>
          <a:xfrm>
            <a:off x="5383262" y="274774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6" name="CuadroTexto 285"/>
          <p:cNvSpPr txBox="1"/>
          <p:nvPr/>
        </p:nvSpPr>
        <p:spPr>
          <a:xfrm>
            <a:off x="5395849" y="300558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7" name="CuadroTexto 286"/>
          <p:cNvSpPr txBox="1"/>
          <p:nvPr/>
        </p:nvSpPr>
        <p:spPr>
          <a:xfrm>
            <a:off x="5413586" y="440116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8" name="CuadroTexto 287"/>
          <p:cNvSpPr txBox="1"/>
          <p:nvPr/>
        </p:nvSpPr>
        <p:spPr>
          <a:xfrm>
            <a:off x="5426173" y="465899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9" name="CuadroTexto 288"/>
          <p:cNvSpPr txBox="1"/>
          <p:nvPr/>
        </p:nvSpPr>
        <p:spPr>
          <a:xfrm>
            <a:off x="2445619" y="5319243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0" name="CuadroTexto 289"/>
          <p:cNvSpPr txBox="1"/>
          <p:nvPr/>
        </p:nvSpPr>
        <p:spPr>
          <a:xfrm>
            <a:off x="3788255" y="5296109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1" name="CuadroTexto 290"/>
          <p:cNvSpPr txBox="1"/>
          <p:nvPr/>
        </p:nvSpPr>
        <p:spPr>
          <a:xfrm>
            <a:off x="2436028" y="5579455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2" name="CuadroTexto 291"/>
          <p:cNvSpPr txBox="1"/>
          <p:nvPr/>
        </p:nvSpPr>
        <p:spPr>
          <a:xfrm>
            <a:off x="3805388" y="5540501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3" name="CuadroTexto 292"/>
          <p:cNvSpPr txBox="1"/>
          <p:nvPr/>
        </p:nvSpPr>
        <p:spPr>
          <a:xfrm>
            <a:off x="2428778" y="5834786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4" name="CuadroTexto 293"/>
          <p:cNvSpPr txBox="1"/>
          <p:nvPr/>
        </p:nvSpPr>
        <p:spPr>
          <a:xfrm>
            <a:off x="3814058" y="5820496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5" name="CuadroTexto 294"/>
          <p:cNvSpPr txBox="1"/>
          <p:nvPr/>
        </p:nvSpPr>
        <p:spPr>
          <a:xfrm>
            <a:off x="2452474" y="6121800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6" name="CuadroTexto 295"/>
          <p:cNvSpPr txBox="1"/>
          <p:nvPr/>
        </p:nvSpPr>
        <p:spPr>
          <a:xfrm>
            <a:off x="3794822" y="6084269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7" name="CuadroTexto 296"/>
          <p:cNvSpPr txBox="1"/>
          <p:nvPr/>
        </p:nvSpPr>
        <p:spPr>
          <a:xfrm>
            <a:off x="2472206" y="6442009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8" name="CuadroTexto 297"/>
          <p:cNvSpPr txBox="1"/>
          <p:nvPr/>
        </p:nvSpPr>
        <p:spPr>
          <a:xfrm>
            <a:off x="3824477" y="6455208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9" name="CuadroTexto 298"/>
          <p:cNvSpPr txBox="1"/>
          <p:nvPr/>
        </p:nvSpPr>
        <p:spPr>
          <a:xfrm>
            <a:off x="2471480" y="6686597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0" name="CuadroTexto 299"/>
          <p:cNvSpPr txBox="1"/>
          <p:nvPr/>
        </p:nvSpPr>
        <p:spPr>
          <a:xfrm>
            <a:off x="3822980" y="6690560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1" name="CuadroTexto 300"/>
          <p:cNvSpPr txBox="1"/>
          <p:nvPr/>
        </p:nvSpPr>
        <p:spPr>
          <a:xfrm>
            <a:off x="2471514" y="6949603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2" name="CuadroTexto 301"/>
          <p:cNvSpPr txBox="1"/>
          <p:nvPr/>
        </p:nvSpPr>
        <p:spPr>
          <a:xfrm>
            <a:off x="3796240" y="6944816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3" name="CuadroTexto 302"/>
          <p:cNvSpPr txBox="1"/>
          <p:nvPr/>
        </p:nvSpPr>
        <p:spPr>
          <a:xfrm>
            <a:off x="2462465" y="7192921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4" name="CuadroTexto 303"/>
          <p:cNvSpPr txBox="1"/>
          <p:nvPr/>
        </p:nvSpPr>
        <p:spPr>
          <a:xfrm>
            <a:off x="3811759" y="7191771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5" name="CuadroTexto 304"/>
          <p:cNvSpPr txBox="1"/>
          <p:nvPr/>
        </p:nvSpPr>
        <p:spPr>
          <a:xfrm>
            <a:off x="2484105" y="7588501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6" name="CuadroTexto 305"/>
          <p:cNvSpPr txBox="1"/>
          <p:nvPr/>
        </p:nvSpPr>
        <p:spPr>
          <a:xfrm>
            <a:off x="3814058" y="7589173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7" name="CuadroTexto 306"/>
          <p:cNvSpPr txBox="1"/>
          <p:nvPr/>
        </p:nvSpPr>
        <p:spPr>
          <a:xfrm>
            <a:off x="2484105" y="7839879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8" name="CuadroTexto 307"/>
          <p:cNvSpPr txBox="1"/>
          <p:nvPr/>
        </p:nvSpPr>
        <p:spPr>
          <a:xfrm>
            <a:off x="3822980" y="7826618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9" name="CuadroTexto 308"/>
          <p:cNvSpPr txBox="1"/>
          <p:nvPr/>
        </p:nvSpPr>
        <p:spPr>
          <a:xfrm>
            <a:off x="2484105" y="8100845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0" name="CuadroTexto 309"/>
          <p:cNvSpPr txBox="1"/>
          <p:nvPr/>
        </p:nvSpPr>
        <p:spPr>
          <a:xfrm>
            <a:off x="3840654" y="8116287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1" name="CuadroTexto 310"/>
          <p:cNvSpPr txBox="1"/>
          <p:nvPr/>
        </p:nvSpPr>
        <p:spPr>
          <a:xfrm>
            <a:off x="2495504" y="8372926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2" name="CuadroTexto 311"/>
          <p:cNvSpPr txBox="1"/>
          <p:nvPr/>
        </p:nvSpPr>
        <p:spPr>
          <a:xfrm>
            <a:off x="3822980" y="8387624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3" name="CuadroTexto 312"/>
          <p:cNvSpPr txBox="1"/>
          <p:nvPr/>
        </p:nvSpPr>
        <p:spPr>
          <a:xfrm>
            <a:off x="2456854" y="8711479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4" name="CuadroTexto 313"/>
          <p:cNvSpPr txBox="1"/>
          <p:nvPr/>
        </p:nvSpPr>
        <p:spPr>
          <a:xfrm>
            <a:off x="3846371" y="8758112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5" name="CuadroTexto 314"/>
          <p:cNvSpPr txBox="1"/>
          <p:nvPr/>
        </p:nvSpPr>
        <p:spPr>
          <a:xfrm>
            <a:off x="2462465" y="8955648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6" name="CuadroTexto 315"/>
          <p:cNvSpPr txBox="1"/>
          <p:nvPr/>
        </p:nvSpPr>
        <p:spPr>
          <a:xfrm>
            <a:off x="3801234" y="9003117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7" name="CuadroTexto 316"/>
          <p:cNvSpPr txBox="1"/>
          <p:nvPr/>
        </p:nvSpPr>
        <p:spPr>
          <a:xfrm>
            <a:off x="2492928" y="9248684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8" name="CuadroTexto 317"/>
          <p:cNvSpPr txBox="1"/>
          <p:nvPr/>
        </p:nvSpPr>
        <p:spPr>
          <a:xfrm>
            <a:off x="3788255" y="9247286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9" name="CuadroTexto 318"/>
          <p:cNvSpPr txBox="1"/>
          <p:nvPr/>
        </p:nvSpPr>
        <p:spPr>
          <a:xfrm>
            <a:off x="2523530" y="9497733"/>
            <a:ext cx="6286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0" name="CuadroTexto 319"/>
          <p:cNvSpPr txBox="1"/>
          <p:nvPr/>
        </p:nvSpPr>
        <p:spPr>
          <a:xfrm>
            <a:off x="3806158" y="9483995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1" name="CuadroTexto 320"/>
          <p:cNvSpPr txBox="1"/>
          <p:nvPr/>
        </p:nvSpPr>
        <p:spPr>
          <a:xfrm>
            <a:off x="5415550" y="525269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2" name="CuadroTexto 321"/>
          <p:cNvSpPr txBox="1"/>
          <p:nvPr/>
        </p:nvSpPr>
        <p:spPr>
          <a:xfrm>
            <a:off x="5447042" y="550906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3" name="CuadroTexto 322"/>
          <p:cNvSpPr txBox="1"/>
          <p:nvPr/>
        </p:nvSpPr>
        <p:spPr>
          <a:xfrm>
            <a:off x="5445874" y="576793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4" name="CuadroTexto 323"/>
          <p:cNvSpPr txBox="1"/>
          <p:nvPr/>
        </p:nvSpPr>
        <p:spPr>
          <a:xfrm>
            <a:off x="5458461" y="602577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5" name="CuadroTexto 324"/>
          <p:cNvSpPr txBox="1"/>
          <p:nvPr/>
        </p:nvSpPr>
        <p:spPr>
          <a:xfrm>
            <a:off x="5425734" y="644200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6" name="CuadroTexto 325"/>
          <p:cNvSpPr txBox="1"/>
          <p:nvPr/>
        </p:nvSpPr>
        <p:spPr>
          <a:xfrm>
            <a:off x="5457226" y="669837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7" name="CuadroTexto 326"/>
          <p:cNvSpPr txBox="1"/>
          <p:nvPr/>
        </p:nvSpPr>
        <p:spPr>
          <a:xfrm>
            <a:off x="5456058" y="695725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8" name="CuadroTexto 327"/>
          <p:cNvSpPr txBox="1"/>
          <p:nvPr/>
        </p:nvSpPr>
        <p:spPr>
          <a:xfrm>
            <a:off x="5468645" y="721508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9" name="CuadroTexto 328"/>
          <p:cNvSpPr txBox="1"/>
          <p:nvPr/>
        </p:nvSpPr>
        <p:spPr>
          <a:xfrm>
            <a:off x="5417107" y="761988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0" name="CuadroTexto 329"/>
          <p:cNvSpPr txBox="1"/>
          <p:nvPr/>
        </p:nvSpPr>
        <p:spPr>
          <a:xfrm>
            <a:off x="5448599" y="787625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1" name="CuadroTexto 330"/>
          <p:cNvSpPr txBox="1"/>
          <p:nvPr/>
        </p:nvSpPr>
        <p:spPr>
          <a:xfrm>
            <a:off x="5447431" y="813513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2" name="CuadroTexto 331"/>
          <p:cNvSpPr txBox="1"/>
          <p:nvPr/>
        </p:nvSpPr>
        <p:spPr>
          <a:xfrm>
            <a:off x="5460018" y="839296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3" name="CuadroTexto 332"/>
          <p:cNvSpPr txBox="1"/>
          <p:nvPr/>
        </p:nvSpPr>
        <p:spPr>
          <a:xfrm>
            <a:off x="5451059" y="874329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4" name="CuadroTexto 333"/>
          <p:cNvSpPr txBox="1"/>
          <p:nvPr/>
        </p:nvSpPr>
        <p:spPr>
          <a:xfrm>
            <a:off x="5482551" y="899966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5" name="CuadroTexto 334"/>
          <p:cNvSpPr txBox="1"/>
          <p:nvPr/>
        </p:nvSpPr>
        <p:spPr>
          <a:xfrm>
            <a:off x="5481383" y="925853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6" name="CuadroTexto 335"/>
          <p:cNvSpPr txBox="1"/>
          <p:nvPr/>
        </p:nvSpPr>
        <p:spPr>
          <a:xfrm>
            <a:off x="5493970" y="951636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8515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99304" y="1499251"/>
            <a:ext cx="6364822" cy="33699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1215599" y="1500546"/>
            <a:ext cx="2579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DESCRIPCIÓN DEL SERVICIO 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238188" y="1514531"/>
            <a:ext cx="808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PRECIO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3" name="Conector recto 12"/>
          <p:cNvCxnSpPr>
            <a:cxnSpLocks/>
          </p:cNvCxnSpPr>
          <p:nvPr/>
        </p:nvCxnSpPr>
        <p:spPr>
          <a:xfrm>
            <a:off x="4571622" y="1474517"/>
            <a:ext cx="0" cy="44223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325436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CHICLAYO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268" y="353721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99303" y="925149"/>
            <a:ext cx="6350682" cy="492611"/>
          </a:xfrm>
          <a:prstGeom prst="roundRect">
            <a:avLst>
              <a:gd name="adj" fmla="val 23133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415101" y="907861"/>
            <a:ext cx="62095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dirty="0">
                <a:solidFill>
                  <a:schemeClr val="bg1"/>
                </a:solidFill>
                <a:latin typeface="Gotham" panose="02000504050000020004" pitchFamily="2" charset="0"/>
              </a:rPr>
              <a:t>Lista de Precios Servicios Adicionales – Camposanto Esperanza Eterna             </a:t>
            </a:r>
            <a:r>
              <a:rPr lang="es-PE" sz="1400" b="1" dirty="0">
                <a:solidFill>
                  <a:schemeClr val="bg1"/>
                </a:solidFill>
                <a:latin typeface="Gotham" panose="02000504050000020004" pitchFamily="2" charset="0"/>
              </a:rPr>
              <a:t>Chiclayo 2024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1756112" y="1897024"/>
            <a:ext cx="2022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9" name="Conector recto 218"/>
          <p:cNvCxnSpPr>
            <a:cxnSpLocks/>
          </p:cNvCxnSpPr>
          <p:nvPr/>
        </p:nvCxnSpPr>
        <p:spPr>
          <a:xfrm>
            <a:off x="392465" y="2157983"/>
            <a:ext cx="6183284" cy="18516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>
            <a:cxnSpLocks/>
          </p:cNvCxnSpPr>
          <p:nvPr/>
        </p:nvCxnSpPr>
        <p:spPr>
          <a:xfrm>
            <a:off x="279679" y="2447487"/>
            <a:ext cx="6379915" cy="2324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>
            <a:cxnSpLocks/>
          </p:cNvCxnSpPr>
          <p:nvPr/>
        </p:nvCxnSpPr>
        <p:spPr>
          <a:xfrm>
            <a:off x="4710840" y="1951921"/>
            <a:ext cx="109418" cy="7548574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2A9BBDF-26D2-4367-2DA2-2E4DC5EC913E}"/>
              </a:ext>
            </a:extLst>
          </p:cNvPr>
          <p:cNvSpPr txBox="1"/>
          <p:nvPr/>
        </p:nvSpPr>
        <p:spPr>
          <a:xfrm>
            <a:off x="5166785" y="1900804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1,100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76659F47-2E2B-CB66-9AFD-02AE5984E166}"/>
              </a:ext>
            </a:extLst>
          </p:cNvPr>
          <p:cNvCxnSpPr>
            <a:cxnSpLocks/>
          </p:cNvCxnSpPr>
          <p:nvPr/>
        </p:nvCxnSpPr>
        <p:spPr>
          <a:xfrm>
            <a:off x="288821" y="3016400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DF09F2B2-15D5-9041-F9A4-C3A2263789E7}"/>
              </a:ext>
            </a:extLst>
          </p:cNvPr>
          <p:cNvCxnSpPr>
            <a:cxnSpLocks/>
          </p:cNvCxnSpPr>
          <p:nvPr/>
        </p:nvCxnSpPr>
        <p:spPr>
          <a:xfrm>
            <a:off x="277646" y="2736659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D4E77267-F0B8-C294-3C61-C318ACE4C2EC}"/>
              </a:ext>
            </a:extLst>
          </p:cNvPr>
          <p:cNvCxnSpPr>
            <a:cxnSpLocks/>
          </p:cNvCxnSpPr>
          <p:nvPr/>
        </p:nvCxnSpPr>
        <p:spPr>
          <a:xfrm>
            <a:off x="282726" y="3321631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A0100090-FC42-E83E-1799-AB44C98B52F2}"/>
              </a:ext>
            </a:extLst>
          </p:cNvPr>
          <p:cNvCxnSpPr>
            <a:cxnSpLocks/>
          </p:cNvCxnSpPr>
          <p:nvPr/>
        </p:nvCxnSpPr>
        <p:spPr>
          <a:xfrm>
            <a:off x="275775" y="3633578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ector recto 447">
            <a:extLst>
              <a:ext uri="{FF2B5EF4-FFF2-40B4-BE49-F238E27FC236}">
                <a16:creationId xmlns:a16="http://schemas.microsoft.com/office/drawing/2014/main" id="{7106E7C1-CC7F-C8F7-2289-80B88B564D95}"/>
              </a:ext>
            </a:extLst>
          </p:cNvPr>
          <p:cNvCxnSpPr>
            <a:cxnSpLocks/>
          </p:cNvCxnSpPr>
          <p:nvPr/>
        </p:nvCxnSpPr>
        <p:spPr>
          <a:xfrm>
            <a:off x="287989" y="3880524"/>
            <a:ext cx="6370773" cy="5608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ector recto 449">
            <a:extLst>
              <a:ext uri="{FF2B5EF4-FFF2-40B4-BE49-F238E27FC236}">
                <a16:creationId xmlns:a16="http://schemas.microsoft.com/office/drawing/2014/main" id="{EB1B6D9B-5072-2775-1479-D5EAB9DAD7CA}"/>
              </a:ext>
            </a:extLst>
          </p:cNvPr>
          <p:cNvCxnSpPr>
            <a:cxnSpLocks/>
          </p:cNvCxnSpPr>
          <p:nvPr/>
        </p:nvCxnSpPr>
        <p:spPr>
          <a:xfrm>
            <a:off x="275774" y="4125647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ector recto 450">
            <a:extLst>
              <a:ext uri="{FF2B5EF4-FFF2-40B4-BE49-F238E27FC236}">
                <a16:creationId xmlns:a16="http://schemas.microsoft.com/office/drawing/2014/main" id="{E2385DFC-BBEA-182B-3D61-D6286AC3A244}"/>
              </a:ext>
            </a:extLst>
          </p:cNvPr>
          <p:cNvCxnSpPr>
            <a:cxnSpLocks/>
          </p:cNvCxnSpPr>
          <p:nvPr/>
        </p:nvCxnSpPr>
        <p:spPr>
          <a:xfrm>
            <a:off x="288167" y="4412957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ector recto 451">
            <a:extLst>
              <a:ext uri="{FF2B5EF4-FFF2-40B4-BE49-F238E27FC236}">
                <a16:creationId xmlns:a16="http://schemas.microsoft.com/office/drawing/2014/main" id="{1B74723E-7AAA-A6C8-6898-22F7879999DA}"/>
              </a:ext>
            </a:extLst>
          </p:cNvPr>
          <p:cNvCxnSpPr>
            <a:cxnSpLocks/>
          </p:cNvCxnSpPr>
          <p:nvPr/>
        </p:nvCxnSpPr>
        <p:spPr>
          <a:xfrm>
            <a:off x="286530" y="4728258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ector recto 453">
            <a:extLst>
              <a:ext uri="{FF2B5EF4-FFF2-40B4-BE49-F238E27FC236}">
                <a16:creationId xmlns:a16="http://schemas.microsoft.com/office/drawing/2014/main" id="{783BE2EE-B273-53FC-3ED9-77DA0502FEA8}"/>
              </a:ext>
            </a:extLst>
          </p:cNvPr>
          <p:cNvCxnSpPr>
            <a:cxnSpLocks/>
          </p:cNvCxnSpPr>
          <p:nvPr/>
        </p:nvCxnSpPr>
        <p:spPr>
          <a:xfrm>
            <a:off x="284211" y="5015035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ector recto 454">
            <a:extLst>
              <a:ext uri="{FF2B5EF4-FFF2-40B4-BE49-F238E27FC236}">
                <a16:creationId xmlns:a16="http://schemas.microsoft.com/office/drawing/2014/main" id="{413C9D8F-C6BD-B3DE-C724-C3FB9F386BD2}"/>
              </a:ext>
            </a:extLst>
          </p:cNvPr>
          <p:cNvCxnSpPr>
            <a:cxnSpLocks/>
          </p:cNvCxnSpPr>
          <p:nvPr/>
        </p:nvCxnSpPr>
        <p:spPr>
          <a:xfrm>
            <a:off x="279679" y="5321452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ector recto 455">
            <a:extLst>
              <a:ext uri="{FF2B5EF4-FFF2-40B4-BE49-F238E27FC236}">
                <a16:creationId xmlns:a16="http://schemas.microsoft.com/office/drawing/2014/main" id="{126F28EC-F8BC-A612-84CC-984DBDC7E80F}"/>
              </a:ext>
            </a:extLst>
          </p:cNvPr>
          <p:cNvCxnSpPr>
            <a:cxnSpLocks/>
          </p:cNvCxnSpPr>
          <p:nvPr/>
        </p:nvCxnSpPr>
        <p:spPr>
          <a:xfrm>
            <a:off x="284210" y="5637992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ector recto 456">
            <a:extLst>
              <a:ext uri="{FF2B5EF4-FFF2-40B4-BE49-F238E27FC236}">
                <a16:creationId xmlns:a16="http://schemas.microsoft.com/office/drawing/2014/main" id="{BEB795B1-910B-ABDF-C46B-481C6BBD6A0E}"/>
              </a:ext>
            </a:extLst>
          </p:cNvPr>
          <p:cNvCxnSpPr>
            <a:cxnSpLocks/>
          </p:cNvCxnSpPr>
          <p:nvPr/>
        </p:nvCxnSpPr>
        <p:spPr>
          <a:xfrm>
            <a:off x="279344" y="5980349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ector recto 459">
            <a:extLst>
              <a:ext uri="{FF2B5EF4-FFF2-40B4-BE49-F238E27FC236}">
                <a16:creationId xmlns:a16="http://schemas.microsoft.com/office/drawing/2014/main" id="{7A0A98E5-2CC7-F5F1-7C6E-8B33A55DC24D}"/>
              </a:ext>
            </a:extLst>
          </p:cNvPr>
          <p:cNvCxnSpPr>
            <a:cxnSpLocks/>
          </p:cNvCxnSpPr>
          <p:nvPr/>
        </p:nvCxnSpPr>
        <p:spPr>
          <a:xfrm>
            <a:off x="270252" y="6317973"/>
            <a:ext cx="6399868" cy="20555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460">
            <a:extLst>
              <a:ext uri="{FF2B5EF4-FFF2-40B4-BE49-F238E27FC236}">
                <a16:creationId xmlns:a16="http://schemas.microsoft.com/office/drawing/2014/main" id="{AC79B316-5D0F-DA3C-1FB8-E570383B9AB2}"/>
              </a:ext>
            </a:extLst>
          </p:cNvPr>
          <p:cNvCxnSpPr>
            <a:cxnSpLocks/>
          </p:cNvCxnSpPr>
          <p:nvPr/>
        </p:nvCxnSpPr>
        <p:spPr>
          <a:xfrm>
            <a:off x="285719" y="6642226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>
            <a:extLst>
              <a:ext uri="{FF2B5EF4-FFF2-40B4-BE49-F238E27FC236}">
                <a16:creationId xmlns:a16="http://schemas.microsoft.com/office/drawing/2014/main" id="{BCA1290C-F7F9-24C9-E417-53EFA3E857E1}"/>
              </a:ext>
            </a:extLst>
          </p:cNvPr>
          <p:cNvCxnSpPr>
            <a:cxnSpLocks/>
          </p:cNvCxnSpPr>
          <p:nvPr/>
        </p:nvCxnSpPr>
        <p:spPr>
          <a:xfrm>
            <a:off x="270069" y="6975482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>
            <a:extLst>
              <a:ext uri="{FF2B5EF4-FFF2-40B4-BE49-F238E27FC236}">
                <a16:creationId xmlns:a16="http://schemas.microsoft.com/office/drawing/2014/main" id="{6C733B53-A7E1-24C8-CCD1-221D92C1AF16}"/>
              </a:ext>
            </a:extLst>
          </p:cNvPr>
          <p:cNvCxnSpPr>
            <a:cxnSpLocks/>
          </p:cNvCxnSpPr>
          <p:nvPr/>
        </p:nvCxnSpPr>
        <p:spPr>
          <a:xfrm>
            <a:off x="282726" y="7270158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>
            <a:extLst>
              <a:ext uri="{FF2B5EF4-FFF2-40B4-BE49-F238E27FC236}">
                <a16:creationId xmlns:a16="http://schemas.microsoft.com/office/drawing/2014/main" id="{473ED791-D7F2-CC29-4752-62CCEC81B6CF}"/>
              </a:ext>
            </a:extLst>
          </p:cNvPr>
          <p:cNvCxnSpPr>
            <a:cxnSpLocks/>
          </p:cNvCxnSpPr>
          <p:nvPr/>
        </p:nvCxnSpPr>
        <p:spPr>
          <a:xfrm>
            <a:off x="270069" y="7571204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4574219B-90D9-C1DE-DF3B-EF32F82F7BE9}"/>
              </a:ext>
            </a:extLst>
          </p:cNvPr>
          <p:cNvSpPr txBox="1"/>
          <p:nvPr/>
        </p:nvSpPr>
        <p:spPr>
          <a:xfrm>
            <a:off x="5167950" y="2176499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1,100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FE82AAC-DE48-E18C-B245-D1B1587531EF}"/>
              </a:ext>
            </a:extLst>
          </p:cNvPr>
          <p:cNvSpPr txBox="1"/>
          <p:nvPr/>
        </p:nvSpPr>
        <p:spPr>
          <a:xfrm>
            <a:off x="914580" y="4775633"/>
            <a:ext cx="3643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Granito Negro (medida 50 cm x 30 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15ED07A-A65C-2DBD-6E6A-789629221823}"/>
              </a:ext>
            </a:extLst>
          </p:cNvPr>
          <p:cNvSpPr txBox="1"/>
          <p:nvPr/>
        </p:nvSpPr>
        <p:spPr>
          <a:xfrm>
            <a:off x="2101698" y="9214752"/>
            <a:ext cx="1603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Plegaria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6F9F23A-EE01-8094-C9A6-30EE446A9BED}"/>
              </a:ext>
            </a:extLst>
          </p:cNvPr>
          <p:cNvSpPr txBox="1"/>
          <p:nvPr/>
        </p:nvSpPr>
        <p:spPr>
          <a:xfrm>
            <a:off x="849927" y="2754112"/>
            <a:ext cx="3580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Exhumación para Traslado Externo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C4C9610-2F33-F62C-C32E-CE04080E0926}"/>
              </a:ext>
            </a:extLst>
          </p:cNvPr>
          <p:cNvSpPr txBox="1"/>
          <p:nvPr/>
        </p:nvSpPr>
        <p:spPr>
          <a:xfrm>
            <a:off x="1469190" y="2177920"/>
            <a:ext cx="28192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Mausoleos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21427EF-D925-1267-BE38-5D57D154F0F8}"/>
              </a:ext>
            </a:extLst>
          </p:cNvPr>
          <p:cNvSpPr txBox="1"/>
          <p:nvPr/>
        </p:nvSpPr>
        <p:spPr>
          <a:xfrm>
            <a:off x="1526039" y="5382169"/>
            <a:ext cx="2554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Venta de Flores (4 ramos al mes)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8AAD0E7-F19E-D3B8-7558-60EC44ECAC72}"/>
              </a:ext>
            </a:extLst>
          </p:cNvPr>
          <p:cNvSpPr txBox="1"/>
          <p:nvPr/>
        </p:nvSpPr>
        <p:spPr>
          <a:xfrm>
            <a:off x="2055450" y="4129826"/>
            <a:ext cx="11689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Responso VIP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237C9D2-973E-A1D1-61CF-A8AABEDFB2CC}"/>
              </a:ext>
            </a:extLst>
          </p:cNvPr>
          <p:cNvSpPr txBox="1"/>
          <p:nvPr/>
        </p:nvSpPr>
        <p:spPr>
          <a:xfrm>
            <a:off x="893863" y="4451715"/>
            <a:ext cx="3728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Mármol Carrara (medida 50 cm x 30cm)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6CB40CA-60B9-F589-2B92-381567B1444A}"/>
              </a:ext>
            </a:extLst>
          </p:cNvPr>
          <p:cNvSpPr txBox="1"/>
          <p:nvPr/>
        </p:nvSpPr>
        <p:spPr>
          <a:xfrm>
            <a:off x="1686384" y="5052731"/>
            <a:ext cx="2138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Mantenimiento de Lápidas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1C33430-1A09-AF37-A2A0-CECD75E739F5}"/>
              </a:ext>
            </a:extLst>
          </p:cNvPr>
          <p:cNvSpPr txBox="1"/>
          <p:nvPr/>
        </p:nvSpPr>
        <p:spPr>
          <a:xfrm>
            <a:off x="5178197" y="2466606"/>
            <a:ext cx="740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5985D3A-75B8-FA4B-1AF2-F3327DED0EE7}"/>
              </a:ext>
            </a:extLst>
          </p:cNvPr>
          <p:cNvSpPr txBox="1"/>
          <p:nvPr/>
        </p:nvSpPr>
        <p:spPr>
          <a:xfrm>
            <a:off x="5189103" y="2755533"/>
            <a:ext cx="740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DCD3471-A81F-8A82-FA33-A6C1B8EA56D8}"/>
              </a:ext>
            </a:extLst>
          </p:cNvPr>
          <p:cNvSpPr txBox="1"/>
          <p:nvPr/>
        </p:nvSpPr>
        <p:spPr>
          <a:xfrm>
            <a:off x="5157274" y="3042777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1,700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A107626-DA3D-AC63-94F1-5579A99E42FB}"/>
              </a:ext>
            </a:extLst>
          </p:cNvPr>
          <p:cNvSpPr txBox="1"/>
          <p:nvPr/>
        </p:nvSpPr>
        <p:spPr>
          <a:xfrm>
            <a:off x="5157274" y="3362831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2,200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19CB479-0E01-66A2-07B3-5E12A477F477}"/>
              </a:ext>
            </a:extLst>
          </p:cNvPr>
          <p:cNvSpPr txBox="1"/>
          <p:nvPr/>
        </p:nvSpPr>
        <p:spPr>
          <a:xfrm>
            <a:off x="5223882" y="3623194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120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F5BA0F1-DEC7-1BDC-4ABB-C86F3F1C7132}"/>
              </a:ext>
            </a:extLst>
          </p:cNvPr>
          <p:cNvSpPr txBox="1"/>
          <p:nvPr/>
        </p:nvSpPr>
        <p:spPr>
          <a:xfrm>
            <a:off x="5208644" y="3873507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160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33D724D-5CE3-43A6-0071-C5CED79E1650}"/>
              </a:ext>
            </a:extLst>
          </p:cNvPr>
          <p:cNvSpPr txBox="1"/>
          <p:nvPr/>
        </p:nvSpPr>
        <p:spPr>
          <a:xfrm>
            <a:off x="5210321" y="4121736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E6F1963-2E70-36D3-C71D-E6F1335F587D}"/>
              </a:ext>
            </a:extLst>
          </p:cNvPr>
          <p:cNvSpPr txBox="1"/>
          <p:nvPr/>
        </p:nvSpPr>
        <p:spPr>
          <a:xfrm>
            <a:off x="5230128" y="4417787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240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65901B5-365F-25E5-2A47-2BC83D56D80D}"/>
              </a:ext>
            </a:extLst>
          </p:cNvPr>
          <p:cNvSpPr txBox="1"/>
          <p:nvPr/>
        </p:nvSpPr>
        <p:spPr>
          <a:xfrm>
            <a:off x="5208643" y="4709739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340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C973927-C2B3-CFF9-E2D6-A5D38A6FCE93}"/>
              </a:ext>
            </a:extLst>
          </p:cNvPr>
          <p:cNvSpPr txBox="1"/>
          <p:nvPr/>
        </p:nvSpPr>
        <p:spPr>
          <a:xfrm>
            <a:off x="5269567" y="5028617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62316ABE-071E-6068-7005-10C676AD7CE1}"/>
              </a:ext>
            </a:extLst>
          </p:cNvPr>
          <p:cNvSpPr txBox="1"/>
          <p:nvPr/>
        </p:nvSpPr>
        <p:spPr>
          <a:xfrm>
            <a:off x="5278450" y="5377968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80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20465C4D-D5E1-938C-A500-EAE247F4D13C}"/>
              </a:ext>
            </a:extLst>
          </p:cNvPr>
          <p:cNvSpPr txBox="1"/>
          <p:nvPr/>
        </p:nvSpPr>
        <p:spPr>
          <a:xfrm>
            <a:off x="5269567" y="569644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31CC7199-B0C3-0EC6-FA4F-FB2A4325C3BD}"/>
              </a:ext>
            </a:extLst>
          </p:cNvPr>
          <p:cNvSpPr txBox="1"/>
          <p:nvPr/>
        </p:nvSpPr>
        <p:spPr>
          <a:xfrm>
            <a:off x="5224017" y="5988322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FC9765DB-6F3A-A3CD-E21D-D959D089049B}"/>
              </a:ext>
            </a:extLst>
          </p:cNvPr>
          <p:cNvSpPr txBox="1"/>
          <p:nvPr/>
        </p:nvSpPr>
        <p:spPr>
          <a:xfrm>
            <a:off x="5269567" y="6340693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022BACD6-976F-E86F-2110-69EA4F97C81A}"/>
              </a:ext>
            </a:extLst>
          </p:cNvPr>
          <p:cNvSpPr txBox="1"/>
          <p:nvPr/>
        </p:nvSpPr>
        <p:spPr>
          <a:xfrm>
            <a:off x="5185692" y="6655544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10,500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E624E5D5-E6B6-6E6A-05D8-A6BAAC66A67F}"/>
              </a:ext>
            </a:extLst>
          </p:cNvPr>
          <p:cNvSpPr txBox="1"/>
          <p:nvPr/>
        </p:nvSpPr>
        <p:spPr>
          <a:xfrm>
            <a:off x="5176435" y="7009137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A801A14-E856-6176-9098-787979634F9B}"/>
              </a:ext>
            </a:extLst>
          </p:cNvPr>
          <p:cNvSpPr txBox="1"/>
          <p:nvPr/>
        </p:nvSpPr>
        <p:spPr>
          <a:xfrm>
            <a:off x="5274822" y="7326507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320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43C3116-61E4-9C21-4251-89872D7971BA}"/>
              </a:ext>
            </a:extLst>
          </p:cNvPr>
          <p:cNvSpPr txBox="1"/>
          <p:nvPr/>
        </p:nvSpPr>
        <p:spPr>
          <a:xfrm>
            <a:off x="5270606" y="7607448"/>
            <a:ext cx="6944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5.00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3896E874-7316-0524-907F-3336874C0783}"/>
              </a:ext>
            </a:extLst>
          </p:cNvPr>
          <p:cNvSpPr txBox="1"/>
          <p:nvPr/>
        </p:nvSpPr>
        <p:spPr>
          <a:xfrm>
            <a:off x="1559464" y="7292900"/>
            <a:ext cx="281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Tapa de Mausoleo Vertical Cinerario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9C26C21-3EBA-7873-7B62-255A3974A7A6}"/>
              </a:ext>
            </a:extLst>
          </p:cNvPr>
          <p:cNvSpPr txBox="1"/>
          <p:nvPr/>
        </p:nvSpPr>
        <p:spPr>
          <a:xfrm>
            <a:off x="580267" y="5663361"/>
            <a:ext cx="4075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Trámites (constancia, cambio de titular, cambio de código, </a:t>
            </a:r>
            <a:r>
              <a:rPr lang="es-PE" sz="120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etc</a:t>
            </a:r>
            <a:r>
              <a:rPr lang="es-PE" sz="12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)</a:t>
            </a:r>
            <a:endParaRPr lang="en-US" sz="12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7DF270BF-4D17-B275-1369-3ACAD5426428}"/>
              </a:ext>
            </a:extLst>
          </p:cNvPr>
          <p:cNvSpPr txBox="1"/>
          <p:nvPr/>
        </p:nvSpPr>
        <p:spPr>
          <a:xfrm>
            <a:off x="1446355" y="5992759"/>
            <a:ext cx="29216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Cambio de Titularidad (Transferencia)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8FF08EF-B0F9-01F5-971D-4C8CF09A1E40}"/>
              </a:ext>
            </a:extLst>
          </p:cNvPr>
          <p:cNvSpPr txBox="1"/>
          <p:nvPr/>
        </p:nvSpPr>
        <p:spPr>
          <a:xfrm>
            <a:off x="1819296" y="6304528"/>
            <a:ext cx="2137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Copia de Estado de Cuenta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D39EAC8B-6AEC-8445-CF5E-8FFCA7250EC7}"/>
              </a:ext>
            </a:extLst>
          </p:cNvPr>
          <p:cNvSpPr txBox="1"/>
          <p:nvPr/>
        </p:nvSpPr>
        <p:spPr>
          <a:xfrm>
            <a:off x="2454847" y="7826038"/>
            <a:ext cx="1176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Florero Metal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0DB4FA7-3E7A-61FB-97FB-CED56F07369A}"/>
              </a:ext>
            </a:extLst>
          </p:cNvPr>
          <p:cNvSpPr txBox="1"/>
          <p:nvPr/>
        </p:nvSpPr>
        <p:spPr>
          <a:xfrm>
            <a:off x="1545885" y="2449441"/>
            <a:ext cx="2514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Nichos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6A8249F-D04C-0D55-F967-C55688E43D20}"/>
              </a:ext>
            </a:extLst>
          </p:cNvPr>
          <p:cNvSpPr txBox="1"/>
          <p:nvPr/>
        </p:nvSpPr>
        <p:spPr>
          <a:xfrm>
            <a:off x="1090985" y="3628070"/>
            <a:ext cx="3404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Misa de Recuerdo/Sepelio sin Acompañante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B763A8F-A4D5-36D4-CECE-270E2BBE4C6B}"/>
              </a:ext>
            </a:extLst>
          </p:cNvPr>
          <p:cNvCxnSpPr>
            <a:cxnSpLocks/>
          </p:cNvCxnSpPr>
          <p:nvPr/>
        </p:nvCxnSpPr>
        <p:spPr>
          <a:xfrm>
            <a:off x="283734" y="7859411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4A44330-D2DD-77CA-50C3-51236F56D742}"/>
              </a:ext>
            </a:extLst>
          </p:cNvPr>
          <p:cNvCxnSpPr>
            <a:cxnSpLocks/>
          </p:cNvCxnSpPr>
          <p:nvPr/>
        </p:nvCxnSpPr>
        <p:spPr>
          <a:xfrm>
            <a:off x="292859" y="8107155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4F03C2CD-A007-3098-904F-A577608F703A}"/>
              </a:ext>
            </a:extLst>
          </p:cNvPr>
          <p:cNvCxnSpPr>
            <a:cxnSpLocks/>
          </p:cNvCxnSpPr>
          <p:nvPr/>
        </p:nvCxnSpPr>
        <p:spPr>
          <a:xfrm>
            <a:off x="275773" y="8394178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CuadroTexto 458">
            <a:extLst>
              <a:ext uri="{FF2B5EF4-FFF2-40B4-BE49-F238E27FC236}">
                <a16:creationId xmlns:a16="http://schemas.microsoft.com/office/drawing/2014/main" id="{0C72E0AF-F7D1-D397-CC20-80E6AF7AFCDA}"/>
              </a:ext>
            </a:extLst>
          </p:cNvPr>
          <p:cNvSpPr txBox="1"/>
          <p:nvPr/>
        </p:nvSpPr>
        <p:spPr>
          <a:xfrm>
            <a:off x="2035610" y="8099372"/>
            <a:ext cx="2104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(Grande)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2" name="CuadroTexto 461">
            <a:extLst>
              <a:ext uri="{FF2B5EF4-FFF2-40B4-BE49-F238E27FC236}">
                <a16:creationId xmlns:a16="http://schemas.microsoft.com/office/drawing/2014/main" id="{0D680D6A-532D-54A3-63AD-D6EA9717CAA0}"/>
              </a:ext>
            </a:extLst>
          </p:cNvPr>
          <p:cNvSpPr txBox="1"/>
          <p:nvPr/>
        </p:nvSpPr>
        <p:spPr>
          <a:xfrm>
            <a:off x="1802309" y="8960248"/>
            <a:ext cx="24238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Lápida de Nicho Granito Negro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3" name="CuadroTexto 462">
            <a:extLst>
              <a:ext uri="{FF2B5EF4-FFF2-40B4-BE49-F238E27FC236}">
                <a16:creationId xmlns:a16="http://schemas.microsoft.com/office/drawing/2014/main" id="{E72042AE-C021-6311-E8BD-595D8D6351A8}"/>
              </a:ext>
            </a:extLst>
          </p:cNvPr>
          <p:cNvSpPr txBox="1"/>
          <p:nvPr/>
        </p:nvSpPr>
        <p:spPr>
          <a:xfrm>
            <a:off x="1785884" y="8678341"/>
            <a:ext cx="2548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Lápida de Nicho Mármol Carrara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1" name="CuadroTexto 470">
            <a:extLst>
              <a:ext uri="{FF2B5EF4-FFF2-40B4-BE49-F238E27FC236}">
                <a16:creationId xmlns:a16="http://schemas.microsoft.com/office/drawing/2014/main" id="{65580A6D-EB1E-400F-13E6-22EF0FA6DBCD}"/>
              </a:ext>
            </a:extLst>
          </p:cNvPr>
          <p:cNvSpPr txBox="1"/>
          <p:nvPr/>
        </p:nvSpPr>
        <p:spPr>
          <a:xfrm>
            <a:off x="5270315" y="7846153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2" name="CuadroTexto 471">
            <a:extLst>
              <a:ext uri="{FF2B5EF4-FFF2-40B4-BE49-F238E27FC236}">
                <a16:creationId xmlns:a16="http://schemas.microsoft.com/office/drawing/2014/main" id="{3619E7DB-85E2-D024-A724-6A03130A4FEC}"/>
              </a:ext>
            </a:extLst>
          </p:cNvPr>
          <p:cNvSpPr txBox="1"/>
          <p:nvPr/>
        </p:nvSpPr>
        <p:spPr>
          <a:xfrm>
            <a:off x="5263135" y="8368732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3" name="CuadroTexto 472">
            <a:extLst>
              <a:ext uri="{FF2B5EF4-FFF2-40B4-BE49-F238E27FC236}">
                <a16:creationId xmlns:a16="http://schemas.microsoft.com/office/drawing/2014/main" id="{7C92989E-CF1C-341D-CC9E-8E90B548FCF8}"/>
              </a:ext>
            </a:extLst>
          </p:cNvPr>
          <p:cNvSpPr txBox="1"/>
          <p:nvPr/>
        </p:nvSpPr>
        <p:spPr>
          <a:xfrm>
            <a:off x="5210124" y="8689097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580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CD775AF-50D9-57F7-546E-CCC2923A9037}"/>
              </a:ext>
            </a:extLst>
          </p:cNvPr>
          <p:cNvSpPr txBox="1"/>
          <p:nvPr/>
        </p:nvSpPr>
        <p:spPr>
          <a:xfrm>
            <a:off x="563528" y="3028520"/>
            <a:ext cx="4132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Traslado Interno de Sepultura a Sepultura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C7A104A-53A6-0D3F-9BEE-8A0898184A9E}"/>
              </a:ext>
            </a:extLst>
          </p:cNvPr>
          <p:cNvSpPr txBox="1"/>
          <p:nvPr/>
        </p:nvSpPr>
        <p:spPr>
          <a:xfrm>
            <a:off x="1908695" y="6641900"/>
            <a:ext cx="2080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Construcción de Cabecera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71E082E-15D0-D67E-9E84-1E5BEFF538E1}"/>
              </a:ext>
            </a:extLst>
          </p:cNvPr>
          <p:cNvSpPr txBox="1"/>
          <p:nvPr/>
        </p:nvSpPr>
        <p:spPr>
          <a:xfrm>
            <a:off x="2460887" y="7580272"/>
            <a:ext cx="1106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Floreros PVC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B6FBEF6-EF4A-54D2-6881-E4F7EA15E5EC}"/>
              </a:ext>
            </a:extLst>
          </p:cNvPr>
          <p:cNvSpPr txBox="1"/>
          <p:nvPr/>
        </p:nvSpPr>
        <p:spPr>
          <a:xfrm>
            <a:off x="761722" y="3328170"/>
            <a:ext cx="3808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Traslado Interno de Nicho a Sepultura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8A667A1-32AA-E7C1-49ED-D3A8B96C7E88}"/>
              </a:ext>
            </a:extLst>
          </p:cNvPr>
          <p:cNvSpPr txBox="1"/>
          <p:nvPr/>
        </p:nvSpPr>
        <p:spPr>
          <a:xfrm>
            <a:off x="1073676" y="3884449"/>
            <a:ext cx="34603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Misa de Recuerdo/Sepelio con Acompañante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F4621AF-CC79-F99B-C6A1-95271129ABF7}"/>
              </a:ext>
            </a:extLst>
          </p:cNvPr>
          <p:cNvSpPr txBox="1"/>
          <p:nvPr/>
        </p:nvSpPr>
        <p:spPr>
          <a:xfrm>
            <a:off x="2025686" y="8417685"/>
            <a:ext cx="2213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(Pequeño)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38555D73-E2E3-4B46-3253-040C8199C055}"/>
              </a:ext>
            </a:extLst>
          </p:cNvPr>
          <p:cNvCxnSpPr>
            <a:cxnSpLocks/>
          </p:cNvCxnSpPr>
          <p:nvPr/>
        </p:nvCxnSpPr>
        <p:spPr>
          <a:xfrm>
            <a:off x="284210" y="8676509"/>
            <a:ext cx="6349288" cy="25446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AA4E16AF-262E-7B27-091E-49A0F4C8207B}"/>
              </a:ext>
            </a:extLst>
          </p:cNvPr>
          <p:cNvCxnSpPr>
            <a:cxnSpLocks/>
          </p:cNvCxnSpPr>
          <p:nvPr/>
        </p:nvCxnSpPr>
        <p:spPr>
          <a:xfrm>
            <a:off x="292859" y="8960248"/>
            <a:ext cx="636470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uadroTexto 58">
            <a:extLst>
              <a:ext uri="{FF2B5EF4-FFF2-40B4-BE49-F238E27FC236}">
                <a16:creationId xmlns:a16="http://schemas.microsoft.com/office/drawing/2014/main" id="{B4675F8D-8308-E75A-DD8C-E5DF6CFD4153}"/>
              </a:ext>
            </a:extLst>
          </p:cNvPr>
          <p:cNvSpPr txBox="1"/>
          <p:nvPr/>
        </p:nvSpPr>
        <p:spPr>
          <a:xfrm>
            <a:off x="1931608" y="6954287"/>
            <a:ext cx="21652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Enchape Mausoleo Vertical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22A8A325-4A37-6FB8-5286-CD2B71918F5F}"/>
              </a:ext>
            </a:extLst>
          </p:cNvPr>
          <p:cNvCxnSpPr>
            <a:cxnSpLocks/>
          </p:cNvCxnSpPr>
          <p:nvPr/>
        </p:nvCxnSpPr>
        <p:spPr>
          <a:xfrm>
            <a:off x="299303" y="9241055"/>
            <a:ext cx="6373471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3" name="CuadroTexto 452">
            <a:extLst>
              <a:ext uri="{FF2B5EF4-FFF2-40B4-BE49-F238E27FC236}">
                <a16:creationId xmlns:a16="http://schemas.microsoft.com/office/drawing/2014/main" id="{EF91DFBA-221C-6986-DAD2-E967F733D9B2}"/>
              </a:ext>
            </a:extLst>
          </p:cNvPr>
          <p:cNvSpPr txBox="1"/>
          <p:nvPr/>
        </p:nvSpPr>
        <p:spPr>
          <a:xfrm>
            <a:off x="5276905" y="8096386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>
            <a:extLst>
              <a:ext uri="{FF2B5EF4-FFF2-40B4-BE49-F238E27FC236}">
                <a16:creationId xmlns:a16="http://schemas.microsoft.com/office/drawing/2014/main" id="{6B627A8F-AC33-FCA6-53A8-702872097BBE}"/>
              </a:ext>
            </a:extLst>
          </p:cNvPr>
          <p:cNvSpPr txBox="1"/>
          <p:nvPr/>
        </p:nvSpPr>
        <p:spPr>
          <a:xfrm>
            <a:off x="5214178" y="8983851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670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4" name="CuadroTexto 463">
            <a:extLst>
              <a:ext uri="{FF2B5EF4-FFF2-40B4-BE49-F238E27FC236}">
                <a16:creationId xmlns:a16="http://schemas.microsoft.com/office/drawing/2014/main" id="{BB813077-9966-C5A2-C07C-A6D3910D6E2B}"/>
              </a:ext>
            </a:extLst>
          </p:cNvPr>
          <p:cNvSpPr txBox="1"/>
          <p:nvPr/>
        </p:nvSpPr>
        <p:spPr>
          <a:xfrm>
            <a:off x="5209682" y="9219292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EEBE1F4A-28EB-0EB1-6DBE-D0731ACCF984}"/>
              </a:ext>
            </a:extLst>
          </p:cNvPr>
          <p:cNvSpPr txBox="1"/>
          <p:nvPr/>
        </p:nvSpPr>
        <p:spPr>
          <a:xfrm>
            <a:off x="-223726" y="9506990"/>
            <a:ext cx="351028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200" dirty="0">
                <a:latin typeface="Gotham" panose="02000504050000020004" pitchFamily="2" charset="0"/>
              </a:rPr>
              <a:t>*Todos los precios incluyen IGV</a:t>
            </a:r>
            <a:endParaRPr lang="en-US" sz="1200" dirty="0">
              <a:latin typeface="Gotham" panose="02000504050000020004" pitchFamily="2" charset="0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A3950A9C-EE2B-2BB4-1B45-32C79CB97A24}"/>
              </a:ext>
            </a:extLst>
          </p:cNvPr>
          <p:cNvSpPr txBox="1"/>
          <p:nvPr/>
        </p:nvSpPr>
        <p:spPr>
          <a:xfrm>
            <a:off x="4062022" y="9506990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216" name="Rectángulo redondeado 215"/>
          <p:cNvSpPr/>
          <p:nvPr/>
        </p:nvSpPr>
        <p:spPr>
          <a:xfrm>
            <a:off x="279680" y="1920816"/>
            <a:ext cx="6379915" cy="7579679"/>
          </a:xfrm>
          <a:prstGeom prst="roundRect">
            <a:avLst>
              <a:gd name="adj" fmla="val 2036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107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SAN ANTONIO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63083" y="1436738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2505146" y="1417270"/>
            <a:ext cx="144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Otros Productos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05" name="Rectángulo redondeado 404"/>
          <p:cNvSpPr/>
          <p:nvPr/>
        </p:nvSpPr>
        <p:spPr>
          <a:xfrm>
            <a:off x="263083" y="1748602"/>
            <a:ext cx="6391783" cy="2448229"/>
          </a:xfrm>
          <a:prstGeom prst="roundRect">
            <a:avLst>
              <a:gd name="adj" fmla="val 2957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6" name="Conector recto 405"/>
          <p:cNvCxnSpPr/>
          <p:nvPr/>
        </p:nvCxnSpPr>
        <p:spPr>
          <a:xfrm>
            <a:off x="382620" y="2159538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ector recto 406"/>
          <p:cNvCxnSpPr/>
          <p:nvPr/>
        </p:nvCxnSpPr>
        <p:spPr>
          <a:xfrm>
            <a:off x="3383843" y="185012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Conector recto 407"/>
          <p:cNvCxnSpPr/>
          <p:nvPr/>
        </p:nvCxnSpPr>
        <p:spPr>
          <a:xfrm>
            <a:off x="4599026" y="18453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ector recto 412"/>
          <p:cNvCxnSpPr/>
          <p:nvPr/>
        </p:nvCxnSpPr>
        <p:spPr>
          <a:xfrm>
            <a:off x="2036924" y="18453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Conector recto 626"/>
          <p:cNvCxnSpPr/>
          <p:nvPr/>
        </p:nvCxnSpPr>
        <p:spPr>
          <a:xfrm>
            <a:off x="390161" y="2560309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Conector recto 627"/>
          <p:cNvCxnSpPr/>
          <p:nvPr/>
        </p:nvCxnSpPr>
        <p:spPr>
          <a:xfrm>
            <a:off x="3380987" y="22123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Conector recto 628"/>
          <p:cNvCxnSpPr/>
          <p:nvPr/>
        </p:nvCxnSpPr>
        <p:spPr>
          <a:xfrm>
            <a:off x="4599026" y="22305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Conector recto 629"/>
          <p:cNvCxnSpPr/>
          <p:nvPr/>
        </p:nvCxnSpPr>
        <p:spPr>
          <a:xfrm>
            <a:off x="2034068" y="220764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Conector recto 630"/>
          <p:cNvCxnSpPr/>
          <p:nvPr/>
        </p:nvCxnSpPr>
        <p:spPr>
          <a:xfrm>
            <a:off x="382620" y="2957224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Conector recto 631"/>
          <p:cNvCxnSpPr/>
          <p:nvPr/>
        </p:nvCxnSpPr>
        <p:spPr>
          <a:xfrm>
            <a:off x="3380987" y="263471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ector recto 632"/>
          <p:cNvCxnSpPr/>
          <p:nvPr/>
        </p:nvCxnSpPr>
        <p:spPr>
          <a:xfrm>
            <a:off x="4599026" y="26528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ector recto 633"/>
          <p:cNvCxnSpPr/>
          <p:nvPr/>
        </p:nvCxnSpPr>
        <p:spPr>
          <a:xfrm>
            <a:off x="2034068" y="262997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ector recto 635"/>
          <p:cNvCxnSpPr/>
          <p:nvPr/>
        </p:nvCxnSpPr>
        <p:spPr>
          <a:xfrm>
            <a:off x="3384628" y="30498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ector recto 636"/>
          <p:cNvCxnSpPr/>
          <p:nvPr/>
        </p:nvCxnSpPr>
        <p:spPr>
          <a:xfrm>
            <a:off x="4602667" y="30680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ector recto 637"/>
          <p:cNvCxnSpPr/>
          <p:nvPr/>
        </p:nvCxnSpPr>
        <p:spPr>
          <a:xfrm>
            <a:off x="2037709" y="304515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CuadroTexto 288"/>
          <p:cNvSpPr txBox="1"/>
          <p:nvPr/>
        </p:nvSpPr>
        <p:spPr>
          <a:xfrm>
            <a:off x="445551" y="1818894"/>
            <a:ext cx="1407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0" name="CuadroTexto 289"/>
          <p:cNvSpPr txBox="1"/>
          <p:nvPr/>
        </p:nvSpPr>
        <p:spPr>
          <a:xfrm>
            <a:off x="2305813" y="1840394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1" name="CuadroTexto 290"/>
          <p:cNvSpPr txBox="1"/>
          <p:nvPr/>
        </p:nvSpPr>
        <p:spPr>
          <a:xfrm>
            <a:off x="3720372" y="1835138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2" name="CuadroTexto 291"/>
          <p:cNvSpPr txBox="1"/>
          <p:nvPr/>
        </p:nvSpPr>
        <p:spPr>
          <a:xfrm>
            <a:off x="5477897" y="1816030"/>
            <a:ext cx="4443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3" name="CuadroTexto 292"/>
          <p:cNvSpPr txBox="1"/>
          <p:nvPr/>
        </p:nvSpPr>
        <p:spPr>
          <a:xfrm>
            <a:off x="445551" y="2203248"/>
            <a:ext cx="12298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4" name="CuadroTexto 293"/>
          <p:cNvSpPr txBox="1"/>
          <p:nvPr/>
        </p:nvSpPr>
        <p:spPr>
          <a:xfrm>
            <a:off x="2305812" y="2224748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5" name="CuadroTexto 294"/>
          <p:cNvSpPr txBox="1"/>
          <p:nvPr/>
        </p:nvSpPr>
        <p:spPr>
          <a:xfrm>
            <a:off x="3720371" y="2219492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6" name="CuadroTexto 295"/>
          <p:cNvSpPr txBox="1"/>
          <p:nvPr/>
        </p:nvSpPr>
        <p:spPr>
          <a:xfrm>
            <a:off x="5486852" y="2176250"/>
            <a:ext cx="4443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7" name="CuadroTexto 296"/>
          <p:cNvSpPr txBox="1"/>
          <p:nvPr/>
        </p:nvSpPr>
        <p:spPr>
          <a:xfrm>
            <a:off x="462379" y="2555918"/>
            <a:ext cx="130516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Columbario (4)*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 hasta 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5" name="CuadroTexto 304"/>
          <p:cNvSpPr txBox="1"/>
          <p:nvPr/>
        </p:nvSpPr>
        <p:spPr>
          <a:xfrm>
            <a:off x="2324100" y="260629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6" name="CuadroTexto 305"/>
          <p:cNvSpPr txBox="1"/>
          <p:nvPr/>
        </p:nvSpPr>
        <p:spPr>
          <a:xfrm>
            <a:off x="3738659" y="260104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7" name="CuadroTexto 306"/>
          <p:cNvSpPr txBox="1"/>
          <p:nvPr/>
        </p:nvSpPr>
        <p:spPr>
          <a:xfrm>
            <a:off x="5480915" y="2565574"/>
            <a:ext cx="4667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8" name="CuadroTexto 307"/>
          <p:cNvSpPr txBox="1"/>
          <p:nvPr/>
        </p:nvSpPr>
        <p:spPr>
          <a:xfrm>
            <a:off x="440901" y="2946560"/>
            <a:ext cx="130516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Columbario (4)*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 hasta la H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9" name="CuadroTexto 308"/>
          <p:cNvSpPr txBox="1"/>
          <p:nvPr/>
        </p:nvSpPr>
        <p:spPr>
          <a:xfrm>
            <a:off x="2324100" y="297661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0" name="CuadroTexto 309"/>
          <p:cNvSpPr txBox="1"/>
          <p:nvPr/>
        </p:nvSpPr>
        <p:spPr>
          <a:xfrm>
            <a:off x="3727530" y="302121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1" name="CuadroTexto 310"/>
          <p:cNvSpPr txBox="1"/>
          <p:nvPr/>
        </p:nvSpPr>
        <p:spPr>
          <a:xfrm>
            <a:off x="5467062" y="3008511"/>
            <a:ext cx="4667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4" name="CuadroTexto 313"/>
          <p:cNvSpPr txBox="1"/>
          <p:nvPr/>
        </p:nvSpPr>
        <p:spPr>
          <a:xfrm>
            <a:off x="3727530" y="343971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5" name="CuadroTexto 314"/>
          <p:cNvSpPr txBox="1"/>
          <p:nvPr/>
        </p:nvSpPr>
        <p:spPr>
          <a:xfrm>
            <a:off x="5500005" y="3377608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8" name="CuadroTexto 317"/>
          <p:cNvSpPr txBox="1"/>
          <p:nvPr/>
        </p:nvSpPr>
        <p:spPr>
          <a:xfrm>
            <a:off x="3727530" y="381429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9" name="CuadroTexto 318"/>
          <p:cNvSpPr txBox="1"/>
          <p:nvPr/>
        </p:nvSpPr>
        <p:spPr>
          <a:xfrm>
            <a:off x="5500005" y="3814296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28" name="Conector recto 327"/>
          <p:cNvCxnSpPr/>
          <p:nvPr/>
        </p:nvCxnSpPr>
        <p:spPr>
          <a:xfrm>
            <a:off x="407849" y="3349729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ector recto 347"/>
          <p:cNvCxnSpPr/>
          <p:nvPr/>
        </p:nvCxnSpPr>
        <p:spPr>
          <a:xfrm>
            <a:off x="3387903" y="340278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ector recto 348"/>
          <p:cNvCxnSpPr/>
          <p:nvPr/>
        </p:nvCxnSpPr>
        <p:spPr>
          <a:xfrm>
            <a:off x="4605942" y="34209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ector recto 349"/>
          <p:cNvCxnSpPr/>
          <p:nvPr/>
        </p:nvCxnSpPr>
        <p:spPr>
          <a:xfrm>
            <a:off x="2040984" y="339804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ector recto 350"/>
          <p:cNvCxnSpPr/>
          <p:nvPr/>
        </p:nvCxnSpPr>
        <p:spPr>
          <a:xfrm>
            <a:off x="407849" y="3740181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ector recto 351"/>
          <p:cNvCxnSpPr/>
          <p:nvPr/>
        </p:nvCxnSpPr>
        <p:spPr>
          <a:xfrm>
            <a:off x="3387903" y="377657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ector recto 352"/>
          <p:cNvCxnSpPr/>
          <p:nvPr/>
        </p:nvCxnSpPr>
        <p:spPr>
          <a:xfrm>
            <a:off x="4605942" y="37947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ector recto 353"/>
          <p:cNvCxnSpPr/>
          <p:nvPr/>
        </p:nvCxnSpPr>
        <p:spPr>
          <a:xfrm>
            <a:off x="2040984" y="377183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3" name="CuadroTexto 362"/>
          <p:cNvSpPr txBox="1"/>
          <p:nvPr/>
        </p:nvSpPr>
        <p:spPr>
          <a:xfrm>
            <a:off x="242783" y="6653911"/>
            <a:ext cx="6487673" cy="25160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A y B, incluyen enchape y construcción valorizado en S/. 26.000</a:t>
            </a:r>
          </a:p>
          <a:p>
            <a:pPr marL="228600" indent="-228600">
              <a:buFontTx/>
              <a:buAutoNum type="arabicParenBoth"/>
            </a:pP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M(Granito Negro), incluyen enchape y construcción valorizado en S/. 26,000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pPr marL="228600" indent="-228600">
              <a:buFontTx/>
              <a:buAutoNum type="arabicParenBoth"/>
            </a:pP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vertical, incluyen enchape y construcción valorizado en S/. 35,000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pPr marL="228600" indent="-228600">
              <a:buFontTx/>
              <a:buAutoNum type="arabicParenBoth"/>
            </a:pP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Columbario, incluyen construcción valorizado en S/.600</a:t>
            </a:r>
          </a:p>
          <a:p>
            <a:pPr marL="228600" indent="-228600">
              <a:buFontTx/>
              <a:buAutoNum type="arabicParenBoth"/>
            </a:pP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El servicio de cremación estándar es de 900 soles.</a:t>
            </a:r>
          </a:p>
          <a:p>
            <a:pPr marL="228600" indent="-228600">
              <a:buFontTx/>
              <a:buAutoNum type="arabicParenBoth"/>
            </a:pP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El servicio de cremación vip es de 1200 soles.</a:t>
            </a:r>
          </a:p>
          <a:p>
            <a:pPr marL="228600" indent="-228600">
              <a:buFontTx/>
              <a:buAutoNum type="arabicParenBoth"/>
            </a:pP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El servicio de cremación premium es de 1500.</a:t>
            </a:r>
          </a:p>
          <a:p>
            <a:pPr marL="228600" indent="-228600">
              <a:buFontTx/>
              <a:buAutoNum type="arabicParenBoth"/>
            </a:pP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El servicio de cremación párvulo estándar es de 950 soles.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El costo de los servicios en cremación no suman para producción.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La construcción se inicia cuando el espacio se encuentre cancelado en su totalidad.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El servicio de inhumación para reducciones en mausoleos será de S/500.00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El precio del servicio funerario en los tres planes incluye IGV.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En caso de venta de cremaciones integrales ( cremación + cinerarios o cremación + columbarios ) solo se deberá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   sumar los precios, no existe descuento para estos productos.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47" name="Conector recto 446">
            <a:extLst>
              <a:ext uri="{FF2B5EF4-FFF2-40B4-BE49-F238E27FC236}">
                <a16:creationId xmlns:a16="http://schemas.microsoft.com/office/drawing/2014/main" id="{07F15DE0-781D-B8BF-31A7-DA4F3CF92086}"/>
              </a:ext>
            </a:extLst>
          </p:cNvPr>
          <p:cNvCxnSpPr/>
          <p:nvPr/>
        </p:nvCxnSpPr>
        <p:spPr>
          <a:xfrm>
            <a:off x="352563" y="4943721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Conector recto 639">
            <a:extLst>
              <a:ext uri="{FF2B5EF4-FFF2-40B4-BE49-F238E27FC236}">
                <a16:creationId xmlns:a16="http://schemas.microsoft.com/office/drawing/2014/main" id="{6C140AAF-3632-FB62-03DA-15D4D033ABCC}"/>
              </a:ext>
            </a:extLst>
          </p:cNvPr>
          <p:cNvCxnSpPr/>
          <p:nvPr/>
        </p:nvCxnSpPr>
        <p:spPr>
          <a:xfrm>
            <a:off x="3353786" y="463430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Conector recto 640">
            <a:extLst>
              <a:ext uri="{FF2B5EF4-FFF2-40B4-BE49-F238E27FC236}">
                <a16:creationId xmlns:a16="http://schemas.microsoft.com/office/drawing/2014/main" id="{A7131AAF-E211-D2CF-38CF-451839982760}"/>
              </a:ext>
            </a:extLst>
          </p:cNvPr>
          <p:cNvCxnSpPr/>
          <p:nvPr/>
        </p:nvCxnSpPr>
        <p:spPr>
          <a:xfrm>
            <a:off x="4568969" y="46295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ector recto 641">
            <a:extLst>
              <a:ext uri="{FF2B5EF4-FFF2-40B4-BE49-F238E27FC236}">
                <a16:creationId xmlns:a16="http://schemas.microsoft.com/office/drawing/2014/main" id="{95201E35-D1C7-EB86-F166-B3A6C8B1E946}"/>
              </a:ext>
            </a:extLst>
          </p:cNvPr>
          <p:cNvCxnSpPr/>
          <p:nvPr/>
        </p:nvCxnSpPr>
        <p:spPr>
          <a:xfrm>
            <a:off x="2055765" y="46295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Conector recto 642">
            <a:extLst>
              <a:ext uri="{FF2B5EF4-FFF2-40B4-BE49-F238E27FC236}">
                <a16:creationId xmlns:a16="http://schemas.microsoft.com/office/drawing/2014/main" id="{C0988FED-4937-A0D9-C0A6-A0C8DC68A4FB}"/>
              </a:ext>
            </a:extLst>
          </p:cNvPr>
          <p:cNvCxnSpPr/>
          <p:nvPr/>
        </p:nvCxnSpPr>
        <p:spPr>
          <a:xfrm>
            <a:off x="360104" y="5344492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Conector recto 643">
            <a:extLst>
              <a:ext uri="{FF2B5EF4-FFF2-40B4-BE49-F238E27FC236}">
                <a16:creationId xmlns:a16="http://schemas.microsoft.com/office/drawing/2014/main" id="{71DFEF3A-5174-F042-11A9-47B6F63AEE43}"/>
              </a:ext>
            </a:extLst>
          </p:cNvPr>
          <p:cNvCxnSpPr/>
          <p:nvPr/>
        </p:nvCxnSpPr>
        <p:spPr>
          <a:xfrm>
            <a:off x="3362667" y="504822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Conector recto 644">
            <a:extLst>
              <a:ext uri="{FF2B5EF4-FFF2-40B4-BE49-F238E27FC236}">
                <a16:creationId xmlns:a16="http://schemas.microsoft.com/office/drawing/2014/main" id="{C17377CE-9214-E92D-B253-5F6B06A53974}"/>
              </a:ext>
            </a:extLst>
          </p:cNvPr>
          <p:cNvCxnSpPr/>
          <p:nvPr/>
        </p:nvCxnSpPr>
        <p:spPr>
          <a:xfrm>
            <a:off x="4568969" y="50147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Conector recto 645">
            <a:extLst>
              <a:ext uri="{FF2B5EF4-FFF2-40B4-BE49-F238E27FC236}">
                <a16:creationId xmlns:a16="http://schemas.microsoft.com/office/drawing/2014/main" id="{01B117CB-8EDA-6350-7DB4-73880FDC34EC}"/>
              </a:ext>
            </a:extLst>
          </p:cNvPr>
          <p:cNvCxnSpPr/>
          <p:nvPr/>
        </p:nvCxnSpPr>
        <p:spPr>
          <a:xfrm>
            <a:off x="2062322" y="504822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Conector recto 646">
            <a:extLst>
              <a:ext uri="{FF2B5EF4-FFF2-40B4-BE49-F238E27FC236}">
                <a16:creationId xmlns:a16="http://schemas.microsoft.com/office/drawing/2014/main" id="{B261AD73-C382-A237-1903-EE562E9336E2}"/>
              </a:ext>
            </a:extLst>
          </p:cNvPr>
          <p:cNvCxnSpPr/>
          <p:nvPr/>
        </p:nvCxnSpPr>
        <p:spPr>
          <a:xfrm>
            <a:off x="352563" y="5741407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Conector recto 647">
            <a:extLst>
              <a:ext uri="{FF2B5EF4-FFF2-40B4-BE49-F238E27FC236}">
                <a16:creationId xmlns:a16="http://schemas.microsoft.com/office/drawing/2014/main" id="{CE9FC71C-1834-54B2-3160-E0F47710531F}"/>
              </a:ext>
            </a:extLst>
          </p:cNvPr>
          <p:cNvCxnSpPr/>
          <p:nvPr/>
        </p:nvCxnSpPr>
        <p:spPr>
          <a:xfrm>
            <a:off x="3362667" y="543635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9" name="Conector recto 648">
            <a:extLst>
              <a:ext uri="{FF2B5EF4-FFF2-40B4-BE49-F238E27FC236}">
                <a16:creationId xmlns:a16="http://schemas.microsoft.com/office/drawing/2014/main" id="{F3831E65-94B6-0EEB-1928-5C0D5144E111}"/>
              </a:ext>
            </a:extLst>
          </p:cNvPr>
          <p:cNvCxnSpPr/>
          <p:nvPr/>
        </p:nvCxnSpPr>
        <p:spPr>
          <a:xfrm>
            <a:off x="4568969" y="54370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Conector recto 649">
            <a:extLst>
              <a:ext uri="{FF2B5EF4-FFF2-40B4-BE49-F238E27FC236}">
                <a16:creationId xmlns:a16="http://schemas.microsoft.com/office/drawing/2014/main" id="{2D23A67E-CB17-709E-DA00-6CE2108DC6C8}"/>
              </a:ext>
            </a:extLst>
          </p:cNvPr>
          <p:cNvCxnSpPr/>
          <p:nvPr/>
        </p:nvCxnSpPr>
        <p:spPr>
          <a:xfrm>
            <a:off x="2069156" y="543635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Conector recto 650">
            <a:extLst>
              <a:ext uri="{FF2B5EF4-FFF2-40B4-BE49-F238E27FC236}">
                <a16:creationId xmlns:a16="http://schemas.microsoft.com/office/drawing/2014/main" id="{A103A0BF-3FDA-AE11-47CB-C2902C4A5F3C}"/>
              </a:ext>
            </a:extLst>
          </p:cNvPr>
          <p:cNvCxnSpPr/>
          <p:nvPr/>
        </p:nvCxnSpPr>
        <p:spPr>
          <a:xfrm>
            <a:off x="3354571" y="583407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Conector recto 651">
            <a:extLst>
              <a:ext uri="{FF2B5EF4-FFF2-40B4-BE49-F238E27FC236}">
                <a16:creationId xmlns:a16="http://schemas.microsoft.com/office/drawing/2014/main" id="{AFAC3BEC-05B2-0C2C-8A47-26EF92040226}"/>
              </a:ext>
            </a:extLst>
          </p:cNvPr>
          <p:cNvCxnSpPr/>
          <p:nvPr/>
        </p:nvCxnSpPr>
        <p:spPr>
          <a:xfrm>
            <a:off x="4572610" y="58522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Conector recto 652">
            <a:extLst>
              <a:ext uri="{FF2B5EF4-FFF2-40B4-BE49-F238E27FC236}">
                <a16:creationId xmlns:a16="http://schemas.microsoft.com/office/drawing/2014/main" id="{31834685-4361-C3CE-3D77-8A01F40E11DE}"/>
              </a:ext>
            </a:extLst>
          </p:cNvPr>
          <p:cNvCxnSpPr/>
          <p:nvPr/>
        </p:nvCxnSpPr>
        <p:spPr>
          <a:xfrm>
            <a:off x="2055765" y="584729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4" name="CuadroTexto 653">
            <a:extLst>
              <a:ext uri="{FF2B5EF4-FFF2-40B4-BE49-F238E27FC236}">
                <a16:creationId xmlns:a16="http://schemas.microsoft.com/office/drawing/2014/main" id="{4B51C3EE-95B2-BAF8-0D03-F3CF6F277429}"/>
              </a:ext>
            </a:extLst>
          </p:cNvPr>
          <p:cNvSpPr txBox="1"/>
          <p:nvPr/>
        </p:nvSpPr>
        <p:spPr>
          <a:xfrm>
            <a:off x="242783" y="4654563"/>
            <a:ext cx="18437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Cremación + </a:t>
            </a:r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Serv.Standard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(5)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5" name="CuadroTexto 654">
            <a:extLst>
              <a:ext uri="{FF2B5EF4-FFF2-40B4-BE49-F238E27FC236}">
                <a16:creationId xmlns:a16="http://schemas.microsoft.com/office/drawing/2014/main" id="{093FEE3B-CE63-87A5-67F8-A01383F6FB4E}"/>
              </a:ext>
            </a:extLst>
          </p:cNvPr>
          <p:cNvSpPr txBox="1"/>
          <p:nvPr/>
        </p:nvSpPr>
        <p:spPr>
          <a:xfrm>
            <a:off x="2275756" y="462457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6" name="CuadroTexto 655">
            <a:extLst>
              <a:ext uri="{FF2B5EF4-FFF2-40B4-BE49-F238E27FC236}">
                <a16:creationId xmlns:a16="http://schemas.microsoft.com/office/drawing/2014/main" id="{20BB49E3-83CE-32F1-553B-87E56E0D0555}"/>
              </a:ext>
            </a:extLst>
          </p:cNvPr>
          <p:cNvSpPr txBox="1"/>
          <p:nvPr/>
        </p:nvSpPr>
        <p:spPr>
          <a:xfrm>
            <a:off x="3690315" y="461932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8" name="CuadroTexto 657">
            <a:extLst>
              <a:ext uri="{FF2B5EF4-FFF2-40B4-BE49-F238E27FC236}">
                <a16:creationId xmlns:a16="http://schemas.microsoft.com/office/drawing/2014/main" id="{490035B3-7842-81BF-0569-5232C349E545}"/>
              </a:ext>
            </a:extLst>
          </p:cNvPr>
          <p:cNvSpPr txBox="1"/>
          <p:nvPr/>
        </p:nvSpPr>
        <p:spPr>
          <a:xfrm>
            <a:off x="308900" y="5048226"/>
            <a:ext cx="15584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Cremación + </a:t>
            </a:r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Vip (6)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9" name="CuadroTexto 658">
            <a:extLst>
              <a:ext uri="{FF2B5EF4-FFF2-40B4-BE49-F238E27FC236}">
                <a16:creationId xmlns:a16="http://schemas.microsoft.com/office/drawing/2014/main" id="{8422D332-B236-9455-3335-47CC1CE066DA}"/>
              </a:ext>
            </a:extLst>
          </p:cNvPr>
          <p:cNvSpPr txBox="1"/>
          <p:nvPr/>
        </p:nvSpPr>
        <p:spPr>
          <a:xfrm>
            <a:off x="2275755" y="500893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0" name="CuadroTexto 659">
            <a:extLst>
              <a:ext uri="{FF2B5EF4-FFF2-40B4-BE49-F238E27FC236}">
                <a16:creationId xmlns:a16="http://schemas.microsoft.com/office/drawing/2014/main" id="{56036C1C-988F-CD99-CAD4-2BEDAEDEC669}"/>
              </a:ext>
            </a:extLst>
          </p:cNvPr>
          <p:cNvSpPr txBox="1"/>
          <p:nvPr/>
        </p:nvSpPr>
        <p:spPr>
          <a:xfrm>
            <a:off x="3690314" y="500367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2" name="CuadroTexto 661">
            <a:extLst>
              <a:ext uri="{FF2B5EF4-FFF2-40B4-BE49-F238E27FC236}">
                <a16:creationId xmlns:a16="http://schemas.microsoft.com/office/drawing/2014/main" id="{1BAD0FE7-5C35-3754-7E12-3406A9E9B4B7}"/>
              </a:ext>
            </a:extLst>
          </p:cNvPr>
          <p:cNvSpPr txBox="1"/>
          <p:nvPr/>
        </p:nvSpPr>
        <p:spPr>
          <a:xfrm>
            <a:off x="263083" y="5421343"/>
            <a:ext cx="18309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Cremación + </a:t>
            </a:r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Premium(7)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3" name="CuadroTexto 662">
            <a:extLst>
              <a:ext uri="{FF2B5EF4-FFF2-40B4-BE49-F238E27FC236}">
                <a16:creationId xmlns:a16="http://schemas.microsoft.com/office/drawing/2014/main" id="{4649B93C-61A5-02BC-1C1F-DF82D870260B}"/>
              </a:ext>
            </a:extLst>
          </p:cNvPr>
          <p:cNvSpPr txBox="1"/>
          <p:nvPr/>
        </p:nvSpPr>
        <p:spPr>
          <a:xfrm>
            <a:off x="2294043" y="543635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4" name="CuadroTexto 663">
            <a:extLst>
              <a:ext uri="{FF2B5EF4-FFF2-40B4-BE49-F238E27FC236}">
                <a16:creationId xmlns:a16="http://schemas.microsoft.com/office/drawing/2014/main" id="{C22485A3-29D1-8234-33BC-127BDCEC40BF}"/>
              </a:ext>
            </a:extLst>
          </p:cNvPr>
          <p:cNvSpPr txBox="1"/>
          <p:nvPr/>
        </p:nvSpPr>
        <p:spPr>
          <a:xfrm>
            <a:off x="3708602" y="538522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6" name="CuadroTexto 665">
            <a:extLst>
              <a:ext uri="{FF2B5EF4-FFF2-40B4-BE49-F238E27FC236}">
                <a16:creationId xmlns:a16="http://schemas.microsoft.com/office/drawing/2014/main" id="{3759FAC0-F08B-4329-5D2E-3BB5A5A0BD40}"/>
              </a:ext>
            </a:extLst>
          </p:cNvPr>
          <p:cNvSpPr txBox="1"/>
          <p:nvPr/>
        </p:nvSpPr>
        <p:spPr>
          <a:xfrm>
            <a:off x="329475" y="5774844"/>
            <a:ext cx="134363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Cremación </a:t>
            </a:r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parvulo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+ </a:t>
            </a:r>
          </a:p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Estándar (8)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7" name="CuadroTexto 666">
            <a:extLst>
              <a:ext uri="{FF2B5EF4-FFF2-40B4-BE49-F238E27FC236}">
                <a16:creationId xmlns:a16="http://schemas.microsoft.com/office/drawing/2014/main" id="{1AC902AE-9811-C84F-8513-4E09C198179F}"/>
              </a:ext>
            </a:extLst>
          </p:cNvPr>
          <p:cNvSpPr txBox="1"/>
          <p:nvPr/>
        </p:nvSpPr>
        <p:spPr>
          <a:xfrm>
            <a:off x="2294043" y="585438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8" name="CuadroTexto 667">
            <a:extLst>
              <a:ext uri="{FF2B5EF4-FFF2-40B4-BE49-F238E27FC236}">
                <a16:creationId xmlns:a16="http://schemas.microsoft.com/office/drawing/2014/main" id="{D80B33E3-BE20-53C7-C1DE-71B724710A45}"/>
              </a:ext>
            </a:extLst>
          </p:cNvPr>
          <p:cNvSpPr txBox="1"/>
          <p:nvPr/>
        </p:nvSpPr>
        <p:spPr>
          <a:xfrm>
            <a:off x="3824165" y="5796737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8" name="Rectángulo redondeado 404">
            <a:extLst>
              <a:ext uri="{FF2B5EF4-FFF2-40B4-BE49-F238E27FC236}">
                <a16:creationId xmlns:a16="http://schemas.microsoft.com/office/drawing/2014/main" id="{ED207FB9-3666-1CD8-B453-999684611EF1}"/>
              </a:ext>
            </a:extLst>
          </p:cNvPr>
          <p:cNvSpPr/>
          <p:nvPr/>
        </p:nvSpPr>
        <p:spPr>
          <a:xfrm>
            <a:off x="287788" y="4491519"/>
            <a:ext cx="6391783" cy="1795184"/>
          </a:xfrm>
          <a:prstGeom prst="roundRect">
            <a:avLst>
              <a:gd name="adj" fmla="val 2957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9" name="CuadroTexto 698">
            <a:extLst>
              <a:ext uri="{FF2B5EF4-FFF2-40B4-BE49-F238E27FC236}">
                <a16:creationId xmlns:a16="http://schemas.microsoft.com/office/drawing/2014/main" id="{776CF67A-456B-B94A-5EC0-B92A373DAC9E}"/>
              </a:ext>
            </a:extLst>
          </p:cNvPr>
          <p:cNvSpPr txBox="1"/>
          <p:nvPr/>
        </p:nvSpPr>
        <p:spPr>
          <a:xfrm>
            <a:off x="2328101" y="338646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0" name="CuadroTexto 699">
            <a:extLst>
              <a:ext uri="{FF2B5EF4-FFF2-40B4-BE49-F238E27FC236}">
                <a16:creationId xmlns:a16="http://schemas.microsoft.com/office/drawing/2014/main" id="{EE1E41AD-9778-2ED4-B179-E807C2EA5F32}"/>
              </a:ext>
            </a:extLst>
          </p:cNvPr>
          <p:cNvSpPr txBox="1"/>
          <p:nvPr/>
        </p:nvSpPr>
        <p:spPr>
          <a:xfrm>
            <a:off x="2324100" y="377548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6,500</a:t>
            </a:r>
          </a:p>
        </p:txBody>
      </p:sp>
      <p:sp>
        <p:nvSpPr>
          <p:cNvPr id="702" name="CuadroTexto 701">
            <a:extLst>
              <a:ext uri="{FF2B5EF4-FFF2-40B4-BE49-F238E27FC236}">
                <a16:creationId xmlns:a16="http://schemas.microsoft.com/office/drawing/2014/main" id="{32F1A8AE-43EA-1545-EB43-87A7C91FC25E}"/>
              </a:ext>
            </a:extLst>
          </p:cNvPr>
          <p:cNvSpPr txBox="1"/>
          <p:nvPr/>
        </p:nvSpPr>
        <p:spPr>
          <a:xfrm>
            <a:off x="5578325" y="4646355"/>
            <a:ext cx="2391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3" name="CuadroTexto 702">
            <a:extLst>
              <a:ext uri="{FF2B5EF4-FFF2-40B4-BE49-F238E27FC236}">
                <a16:creationId xmlns:a16="http://schemas.microsoft.com/office/drawing/2014/main" id="{1B7740B6-5A6D-70CC-20DA-E2E6F5E0F785}"/>
              </a:ext>
            </a:extLst>
          </p:cNvPr>
          <p:cNvSpPr txBox="1"/>
          <p:nvPr/>
        </p:nvSpPr>
        <p:spPr>
          <a:xfrm>
            <a:off x="5559387" y="506345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4" name="CuadroTexto 703">
            <a:extLst>
              <a:ext uri="{FF2B5EF4-FFF2-40B4-BE49-F238E27FC236}">
                <a16:creationId xmlns:a16="http://schemas.microsoft.com/office/drawing/2014/main" id="{8FA24DBF-3F66-2014-E2E6-48AA0413D220}"/>
              </a:ext>
            </a:extLst>
          </p:cNvPr>
          <p:cNvSpPr txBox="1"/>
          <p:nvPr/>
        </p:nvSpPr>
        <p:spPr>
          <a:xfrm>
            <a:off x="5575587" y="5479318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5" name="CuadroTexto 704">
            <a:extLst>
              <a:ext uri="{FF2B5EF4-FFF2-40B4-BE49-F238E27FC236}">
                <a16:creationId xmlns:a16="http://schemas.microsoft.com/office/drawing/2014/main" id="{322A28EB-8D41-7D14-0B47-2B2D0ECBD319}"/>
              </a:ext>
            </a:extLst>
          </p:cNvPr>
          <p:cNvSpPr txBox="1"/>
          <p:nvPr/>
        </p:nvSpPr>
        <p:spPr>
          <a:xfrm>
            <a:off x="5588577" y="584729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B27F8ED-D555-4B7E-C4CE-FF73C55E21F5}"/>
              </a:ext>
            </a:extLst>
          </p:cNvPr>
          <p:cNvSpPr txBox="1"/>
          <p:nvPr/>
        </p:nvSpPr>
        <p:spPr>
          <a:xfrm>
            <a:off x="462378" y="3329608"/>
            <a:ext cx="109517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Columbario (4)*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 hasta 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589C811-8145-7E25-092F-BA49A5611933}"/>
              </a:ext>
            </a:extLst>
          </p:cNvPr>
          <p:cNvSpPr txBox="1"/>
          <p:nvPr/>
        </p:nvSpPr>
        <p:spPr>
          <a:xfrm>
            <a:off x="473026" y="3685570"/>
            <a:ext cx="109517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Columbario (4)*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 hasta la H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F727E94-29C5-6644-9DF2-1FB90C7D6729}"/>
              </a:ext>
            </a:extLst>
          </p:cNvPr>
          <p:cNvSpPr txBox="1"/>
          <p:nvPr/>
        </p:nvSpPr>
        <p:spPr>
          <a:xfrm>
            <a:off x="4156097" y="9260193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133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896288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LAMBAYEQUE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371" name="Rectángulo redondeado 370"/>
          <p:cNvSpPr/>
          <p:nvPr/>
        </p:nvSpPr>
        <p:spPr>
          <a:xfrm>
            <a:off x="268941" y="1427959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2" name="CuadroTexto 371"/>
          <p:cNvSpPr txBox="1"/>
          <p:nvPr/>
        </p:nvSpPr>
        <p:spPr>
          <a:xfrm>
            <a:off x="2914196" y="1400696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73" name="Rectángulo redondeado 372"/>
          <p:cNvSpPr/>
          <p:nvPr/>
        </p:nvSpPr>
        <p:spPr>
          <a:xfrm>
            <a:off x="250654" y="1749406"/>
            <a:ext cx="6416488" cy="1824969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4" name="CuadroTexto 373"/>
          <p:cNvSpPr txBox="1"/>
          <p:nvPr/>
        </p:nvSpPr>
        <p:spPr>
          <a:xfrm rot="16200000">
            <a:off x="149570" y="2723596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76" name="Conector recto 375"/>
          <p:cNvCxnSpPr>
            <a:cxnSpLocks/>
          </p:cNvCxnSpPr>
          <p:nvPr/>
        </p:nvCxnSpPr>
        <p:spPr>
          <a:xfrm flipH="1">
            <a:off x="755481" y="1749408"/>
            <a:ext cx="37115" cy="1824967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Conector recto 376"/>
          <p:cNvCxnSpPr/>
          <p:nvPr/>
        </p:nvCxnSpPr>
        <p:spPr>
          <a:xfrm>
            <a:off x="930619" y="207221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Conector recto 377"/>
          <p:cNvCxnSpPr/>
          <p:nvPr/>
        </p:nvCxnSpPr>
        <p:spPr>
          <a:xfrm>
            <a:off x="2061251" y="180074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Conector recto 379"/>
          <p:cNvCxnSpPr/>
          <p:nvPr/>
        </p:nvCxnSpPr>
        <p:spPr>
          <a:xfrm>
            <a:off x="3458898" y="18055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Conector recto 380"/>
          <p:cNvCxnSpPr/>
          <p:nvPr/>
        </p:nvCxnSpPr>
        <p:spPr>
          <a:xfrm>
            <a:off x="4610038" y="17926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2" name="CuadroTexto 381"/>
          <p:cNvSpPr txBox="1"/>
          <p:nvPr/>
        </p:nvSpPr>
        <p:spPr>
          <a:xfrm>
            <a:off x="910113" y="1787870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Compartida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4" name="CuadroTexto 383"/>
          <p:cNvSpPr txBox="1"/>
          <p:nvPr/>
        </p:nvSpPr>
        <p:spPr>
          <a:xfrm>
            <a:off x="2452861" y="1787005"/>
            <a:ext cx="570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5" name="CuadroTexto 384"/>
          <p:cNvSpPr txBox="1"/>
          <p:nvPr/>
        </p:nvSpPr>
        <p:spPr>
          <a:xfrm>
            <a:off x="3810053" y="177469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6" name="CuadroTexto 385"/>
          <p:cNvSpPr txBox="1"/>
          <p:nvPr/>
        </p:nvSpPr>
        <p:spPr>
          <a:xfrm>
            <a:off x="5348136" y="1766194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89" name="Conector recto 388"/>
          <p:cNvCxnSpPr/>
          <p:nvPr/>
        </p:nvCxnSpPr>
        <p:spPr>
          <a:xfrm>
            <a:off x="941433" y="240946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ector recto 389"/>
          <p:cNvCxnSpPr>
            <a:cxnSpLocks/>
          </p:cNvCxnSpPr>
          <p:nvPr/>
        </p:nvCxnSpPr>
        <p:spPr>
          <a:xfrm>
            <a:off x="2056268" y="2086148"/>
            <a:ext cx="0" cy="292456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ector recto 390"/>
          <p:cNvCxnSpPr/>
          <p:nvPr/>
        </p:nvCxnSpPr>
        <p:spPr>
          <a:xfrm>
            <a:off x="3458898" y="211669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ector recto 391"/>
          <p:cNvCxnSpPr/>
          <p:nvPr/>
        </p:nvCxnSpPr>
        <p:spPr>
          <a:xfrm>
            <a:off x="4620852" y="21299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" name="CuadroTexto 392"/>
          <p:cNvSpPr txBox="1"/>
          <p:nvPr/>
        </p:nvSpPr>
        <p:spPr>
          <a:xfrm>
            <a:off x="920926" y="2125128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4" name="CuadroTexto 393"/>
          <p:cNvSpPr txBox="1"/>
          <p:nvPr/>
        </p:nvSpPr>
        <p:spPr>
          <a:xfrm>
            <a:off x="2435153" y="2124688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5" name="CuadroTexto 394"/>
          <p:cNvSpPr txBox="1"/>
          <p:nvPr/>
        </p:nvSpPr>
        <p:spPr>
          <a:xfrm>
            <a:off x="3736433" y="2103452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6" name="CuadroTexto 395"/>
          <p:cNvSpPr txBox="1"/>
          <p:nvPr/>
        </p:nvSpPr>
        <p:spPr>
          <a:xfrm>
            <a:off x="5358950" y="2103452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97" name="Conector recto 396"/>
          <p:cNvCxnSpPr/>
          <p:nvPr/>
        </p:nvCxnSpPr>
        <p:spPr>
          <a:xfrm>
            <a:off x="951126" y="272381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ector recto 397"/>
          <p:cNvCxnSpPr>
            <a:cxnSpLocks/>
          </p:cNvCxnSpPr>
          <p:nvPr/>
        </p:nvCxnSpPr>
        <p:spPr>
          <a:xfrm>
            <a:off x="2044405" y="2444635"/>
            <a:ext cx="0" cy="244735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ector recto 398"/>
          <p:cNvCxnSpPr/>
          <p:nvPr/>
        </p:nvCxnSpPr>
        <p:spPr>
          <a:xfrm>
            <a:off x="3451170" y="24552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ector recto 399"/>
          <p:cNvCxnSpPr/>
          <p:nvPr/>
        </p:nvCxnSpPr>
        <p:spPr>
          <a:xfrm>
            <a:off x="4630545" y="244428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Conector recto 404"/>
          <p:cNvCxnSpPr/>
          <p:nvPr/>
        </p:nvCxnSpPr>
        <p:spPr>
          <a:xfrm>
            <a:off x="910113" y="305537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Conector recto 405"/>
          <p:cNvCxnSpPr>
            <a:cxnSpLocks/>
          </p:cNvCxnSpPr>
          <p:nvPr/>
        </p:nvCxnSpPr>
        <p:spPr>
          <a:xfrm>
            <a:off x="2039496" y="2758838"/>
            <a:ext cx="0" cy="24230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ector recto 406"/>
          <p:cNvCxnSpPr/>
          <p:nvPr/>
        </p:nvCxnSpPr>
        <p:spPr>
          <a:xfrm>
            <a:off x="3458898" y="27737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Conector recto 425"/>
          <p:cNvCxnSpPr/>
          <p:nvPr/>
        </p:nvCxnSpPr>
        <p:spPr>
          <a:xfrm>
            <a:off x="4628325" y="27608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7" name="CuadroTexto 426"/>
          <p:cNvSpPr txBox="1"/>
          <p:nvPr/>
        </p:nvSpPr>
        <p:spPr>
          <a:xfrm>
            <a:off x="933995" y="2428762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8" name="CuadroTexto 427"/>
          <p:cNvSpPr txBox="1"/>
          <p:nvPr/>
        </p:nvSpPr>
        <p:spPr>
          <a:xfrm>
            <a:off x="2387138" y="2474675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9" name="CuadroTexto 428"/>
          <p:cNvSpPr txBox="1"/>
          <p:nvPr/>
        </p:nvSpPr>
        <p:spPr>
          <a:xfrm>
            <a:off x="3752505" y="2435454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0" name="CuadroTexto 429"/>
          <p:cNvSpPr txBox="1"/>
          <p:nvPr/>
        </p:nvSpPr>
        <p:spPr>
          <a:xfrm>
            <a:off x="5356362" y="2472104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9" name="CuadroTexto 438"/>
          <p:cNvSpPr txBox="1"/>
          <p:nvPr/>
        </p:nvSpPr>
        <p:spPr>
          <a:xfrm>
            <a:off x="931269" y="3092650"/>
            <a:ext cx="94448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Séxtuple</a:t>
            </a:r>
          </a:p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Bisepultura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3" name="CuadroTexto 442"/>
          <p:cNvSpPr txBox="1"/>
          <p:nvPr/>
        </p:nvSpPr>
        <p:spPr>
          <a:xfrm>
            <a:off x="2426313" y="316845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4" name="CuadroTexto 443"/>
          <p:cNvSpPr txBox="1"/>
          <p:nvPr/>
        </p:nvSpPr>
        <p:spPr>
          <a:xfrm>
            <a:off x="3738322" y="317541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5" name="CuadroTexto 444"/>
          <p:cNvSpPr txBox="1"/>
          <p:nvPr/>
        </p:nvSpPr>
        <p:spPr>
          <a:xfrm>
            <a:off x="5355968" y="3176833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6" name="Rectángulo redondeado 445"/>
          <p:cNvSpPr/>
          <p:nvPr/>
        </p:nvSpPr>
        <p:spPr>
          <a:xfrm>
            <a:off x="268941" y="3733588"/>
            <a:ext cx="6416488" cy="15647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7" name="CuadroTexto 446"/>
          <p:cNvSpPr txBox="1"/>
          <p:nvPr/>
        </p:nvSpPr>
        <p:spPr>
          <a:xfrm rot="16200000">
            <a:off x="149528" y="4484148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48" name="Conector recto 447"/>
          <p:cNvCxnSpPr/>
          <p:nvPr/>
        </p:nvCxnSpPr>
        <p:spPr>
          <a:xfrm>
            <a:off x="948906" y="405639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ector recto 455"/>
          <p:cNvCxnSpPr/>
          <p:nvPr/>
        </p:nvCxnSpPr>
        <p:spPr>
          <a:xfrm>
            <a:off x="818813" y="478001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ector recto 456"/>
          <p:cNvCxnSpPr/>
          <p:nvPr/>
        </p:nvCxnSpPr>
        <p:spPr>
          <a:xfrm>
            <a:off x="2035427" y="411390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Conector recto 457"/>
          <p:cNvCxnSpPr/>
          <p:nvPr/>
        </p:nvCxnSpPr>
        <p:spPr>
          <a:xfrm>
            <a:off x="3487999" y="412699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ector recto 458"/>
          <p:cNvCxnSpPr/>
          <p:nvPr/>
        </p:nvCxnSpPr>
        <p:spPr>
          <a:xfrm>
            <a:off x="4639139" y="411412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" name="CuadroTexto 459"/>
          <p:cNvSpPr txBox="1"/>
          <p:nvPr/>
        </p:nvSpPr>
        <p:spPr>
          <a:xfrm>
            <a:off x="1011347" y="3805612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8" name="CuadroTexto 467"/>
          <p:cNvSpPr txBox="1"/>
          <p:nvPr/>
        </p:nvSpPr>
        <p:spPr>
          <a:xfrm>
            <a:off x="2425781" y="3799337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9" name="CuadroTexto 468"/>
          <p:cNvSpPr txBox="1"/>
          <p:nvPr/>
        </p:nvSpPr>
        <p:spPr>
          <a:xfrm>
            <a:off x="3731524" y="379875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0" name="CuadroTexto 469"/>
          <p:cNvSpPr txBox="1"/>
          <p:nvPr/>
        </p:nvSpPr>
        <p:spPr>
          <a:xfrm>
            <a:off x="5356814" y="3784733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72" name="Conector recto 471"/>
          <p:cNvCxnSpPr/>
          <p:nvPr/>
        </p:nvCxnSpPr>
        <p:spPr>
          <a:xfrm>
            <a:off x="2045222" y="487938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ector recto 472"/>
          <p:cNvCxnSpPr/>
          <p:nvPr/>
        </p:nvCxnSpPr>
        <p:spPr>
          <a:xfrm>
            <a:off x="3501103" y="446049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ector recto 473"/>
          <p:cNvCxnSpPr/>
          <p:nvPr/>
        </p:nvCxnSpPr>
        <p:spPr>
          <a:xfrm>
            <a:off x="4657044" y="448173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ector recto 480"/>
          <p:cNvCxnSpPr/>
          <p:nvPr/>
        </p:nvCxnSpPr>
        <p:spPr>
          <a:xfrm>
            <a:off x="3502402" y="488162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ector recto 481"/>
          <p:cNvCxnSpPr/>
          <p:nvPr/>
        </p:nvCxnSpPr>
        <p:spPr>
          <a:xfrm>
            <a:off x="4674490" y="488162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CuadroTexto 482"/>
          <p:cNvSpPr txBox="1"/>
          <p:nvPr/>
        </p:nvSpPr>
        <p:spPr>
          <a:xfrm>
            <a:off x="1018821" y="4130957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4" name="CuadroTexto 483"/>
          <p:cNvSpPr txBox="1"/>
          <p:nvPr/>
        </p:nvSpPr>
        <p:spPr>
          <a:xfrm>
            <a:off x="2417766" y="4132523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5" name="CuadroTexto 484"/>
          <p:cNvSpPr txBox="1"/>
          <p:nvPr/>
        </p:nvSpPr>
        <p:spPr>
          <a:xfrm>
            <a:off x="3731524" y="410823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6" name="CuadroTexto 485"/>
          <p:cNvSpPr txBox="1"/>
          <p:nvPr/>
        </p:nvSpPr>
        <p:spPr>
          <a:xfrm>
            <a:off x="5350301" y="4120818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5" name="CuadroTexto 494"/>
          <p:cNvSpPr txBox="1"/>
          <p:nvPr/>
        </p:nvSpPr>
        <p:spPr>
          <a:xfrm>
            <a:off x="923458" y="4781415"/>
            <a:ext cx="94448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Séxtuple</a:t>
            </a:r>
          </a:p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Bisepultura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9" name="CuadroTexto 498"/>
          <p:cNvSpPr txBox="1"/>
          <p:nvPr/>
        </p:nvSpPr>
        <p:spPr>
          <a:xfrm>
            <a:off x="2383476" y="486350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0" name="CuadroTexto 499"/>
          <p:cNvSpPr txBox="1"/>
          <p:nvPr/>
        </p:nvSpPr>
        <p:spPr>
          <a:xfrm>
            <a:off x="3673548" y="485830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1" name="CuadroTexto 500"/>
          <p:cNvSpPr txBox="1"/>
          <p:nvPr/>
        </p:nvSpPr>
        <p:spPr>
          <a:xfrm>
            <a:off x="5303266" y="4848582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02" name="Conector recto 501"/>
          <p:cNvCxnSpPr>
            <a:cxnSpLocks/>
          </p:cNvCxnSpPr>
          <p:nvPr/>
        </p:nvCxnSpPr>
        <p:spPr>
          <a:xfrm flipH="1">
            <a:off x="782485" y="3733587"/>
            <a:ext cx="18287" cy="156473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3" name="Rectángulo redondeado 502"/>
          <p:cNvSpPr/>
          <p:nvPr/>
        </p:nvSpPr>
        <p:spPr>
          <a:xfrm>
            <a:off x="250654" y="5535226"/>
            <a:ext cx="6416488" cy="139309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6" name="CuadroTexto 505"/>
          <p:cNvSpPr txBox="1"/>
          <p:nvPr/>
        </p:nvSpPr>
        <p:spPr>
          <a:xfrm rot="16200000">
            <a:off x="145564" y="6356440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07" name="Conector recto 506"/>
          <p:cNvCxnSpPr/>
          <p:nvPr/>
        </p:nvCxnSpPr>
        <p:spPr>
          <a:xfrm>
            <a:off x="941433" y="586344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Conector recto 514"/>
          <p:cNvCxnSpPr/>
          <p:nvPr/>
        </p:nvCxnSpPr>
        <p:spPr>
          <a:xfrm>
            <a:off x="2072065" y="56329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Conector recto 515"/>
          <p:cNvCxnSpPr/>
          <p:nvPr/>
        </p:nvCxnSpPr>
        <p:spPr>
          <a:xfrm>
            <a:off x="3476756" y="55919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Conector recto 518"/>
          <p:cNvCxnSpPr/>
          <p:nvPr/>
        </p:nvCxnSpPr>
        <p:spPr>
          <a:xfrm>
            <a:off x="4620852" y="562486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0" name="CuadroTexto 519"/>
          <p:cNvSpPr txBox="1"/>
          <p:nvPr/>
        </p:nvSpPr>
        <p:spPr>
          <a:xfrm>
            <a:off x="920926" y="5579109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1" name="CuadroTexto 520"/>
          <p:cNvSpPr txBox="1"/>
          <p:nvPr/>
        </p:nvSpPr>
        <p:spPr>
          <a:xfrm>
            <a:off x="2435153" y="5578669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2" name="CuadroTexto 521"/>
          <p:cNvSpPr txBox="1"/>
          <p:nvPr/>
        </p:nvSpPr>
        <p:spPr>
          <a:xfrm>
            <a:off x="3736434" y="5557433"/>
            <a:ext cx="5918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3" name="CuadroTexto 522"/>
          <p:cNvSpPr txBox="1"/>
          <p:nvPr/>
        </p:nvSpPr>
        <p:spPr>
          <a:xfrm>
            <a:off x="5384203" y="5578669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24" name="Conector recto 523"/>
          <p:cNvCxnSpPr/>
          <p:nvPr/>
        </p:nvCxnSpPr>
        <p:spPr>
          <a:xfrm>
            <a:off x="951126" y="617779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Conector recto 524"/>
          <p:cNvCxnSpPr/>
          <p:nvPr/>
        </p:nvCxnSpPr>
        <p:spPr>
          <a:xfrm>
            <a:off x="2081758" y="590632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ector recto 525"/>
          <p:cNvCxnSpPr/>
          <p:nvPr/>
        </p:nvCxnSpPr>
        <p:spPr>
          <a:xfrm>
            <a:off x="3479405" y="591113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Conector recto 526"/>
          <p:cNvCxnSpPr/>
          <p:nvPr/>
        </p:nvCxnSpPr>
        <p:spPr>
          <a:xfrm>
            <a:off x="4630545" y="589826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Conector recto 533"/>
          <p:cNvCxnSpPr/>
          <p:nvPr/>
        </p:nvCxnSpPr>
        <p:spPr>
          <a:xfrm>
            <a:off x="948906" y="645511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ector recto 534"/>
          <p:cNvCxnSpPr/>
          <p:nvPr/>
        </p:nvCxnSpPr>
        <p:spPr>
          <a:xfrm>
            <a:off x="2079538" y="620970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ector recto 537"/>
          <p:cNvCxnSpPr/>
          <p:nvPr/>
        </p:nvCxnSpPr>
        <p:spPr>
          <a:xfrm>
            <a:off x="3476756" y="620713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ector recto 546"/>
          <p:cNvCxnSpPr/>
          <p:nvPr/>
        </p:nvCxnSpPr>
        <p:spPr>
          <a:xfrm>
            <a:off x="4628325" y="621481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8" name="CuadroTexto 547"/>
          <p:cNvSpPr txBox="1"/>
          <p:nvPr/>
        </p:nvSpPr>
        <p:spPr>
          <a:xfrm>
            <a:off x="911342" y="5906904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9" name="CuadroTexto 548"/>
          <p:cNvSpPr txBox="1"/>
          <p:nvPr/>
        </p:nvSpPr>
        <p:spPr>
          <a:xfrm>
            <a:off x="2420423" y="5882849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1" name="CuadroTexto 550"/>
          <p:cNvSpPr txBox="1"/>
          <p:nvPr/>
        </p:nvSpPr>
        <p:spPr>
          <a:xfrm>
            <a:off x="3710479" y="5871908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2" name="CuadroTexto 551"/>
          <p:cNvSpPr txBox="1"/>
          <p:nvPr/>
        </p:nvSpPr>
        <p:spPr>
          <a:xfrm>
            <a:off x="5370814" y="5900470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55" name="Conector recto 554"/>
          <p:cNvCxnSpPr/>
          <p:nvPr/>
        </p:nvCxnSpPr>
        <p:spPr>
          <a:xfrm>
            <a:off x="2079538" y="6508533"/>
            <a:ext cx="0" cy="31739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Conector recto 556"/>
          <p:cNvCxnSpPr/>
          <p:nvPr/>
        </p:nvCxnSpPr>
        <p:spPr>
          <a:xfrm>
            <a:off x="3477185" y="6508533"/>
            <a:ext cx="0" cy="312586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Conector recto 557"/>
          <p:cNvCxnSpPr/>
          <p:nvPr/>
        </p:nvCxnSpPr>
        <p:spPr>
          <a:xfrm>
            <a:off x="4620027" y="6508533"/>
            <a:ext cx="0" cy="32545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5" name="CuadroTexto 584"/>
          <p:cNvSpPr txBox="1"/>
          <p:nvPr/>
        </p:nvSpPr>
        <p:spPr>
          <a:xfrm>
            <a:off x="911342" y="6454186"/>
            <a:ext cx="94448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Sextuple</a:t>
            </a:r>
            <a:endParaRPr lang="es-PE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Bisepultura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1" name="CuadroTexto 610"/>
          <p:cNvSpPr txBox="1"/>
          <p:nvPr/>
        </p:nvSpPr>
        <p:spPr>
          <a:xfrm>
            <a:off x="2428783" y="650503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2" name="CuadroTexto 611"/>
          <p:cNvSpPr txBox="1"/>
          <p:nvPr/>
        </p:nvSpPr>
        <p:spPr>
          <a:xfrm>
            <a:off x="3730063" y="648380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3" name="CuadroTexto 612"/>
          <p:cNvSpPr txBox="1"/>
          <p:nvPr/>
        </p:nvSpPr>
        <p:spPr>
          <a:xfrm>
            <a:off x="5384203" y="6499612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14" name="Conector recto 613"/>
          <p:cNvCxnSpPr>
            <a:cxnSpLocks/>
          </p:cNvCxnSpPr>
          <p:nvPr/>
        </p:nvCxnSpPr>
        <p:spPr>
          <a:xfrm>
            <a:off x="782485" y="5535228"/>
            <a:ext cx="0" cy="133445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29975155-68AD-160F-05A6-6271580FB884}"/>
              </a:ext>
            </a:extLst>
          </p:cNvPr>
          <p:cNvCxnSpPr>
            <a:cxnSpLocks/>
          </p:cNvCxnSpPr>
          <p:nvPr/>
        </p:nvCxnSpPr>
        <p:spPr>
          <a:xfrm>
            <a:off x="2039496" y="3114820"/>
            <a:ext cx="0" cy="357034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1058C307-4171-780D-9073-BACF287CF8B0}"/>
              </a:ext>
            </a:extLst>
          </p:cNvPr>
          <p:cNvCxnSpPr>
            <a:cxnSpLocks/>
          </p:cNvCxnSpPr>
          <p:nvPr/>
        </p:nvCxnSpPr>
        <p:spPr>
          <a:xfrm>
            <a:off x="3451170" y="3088060"/>
            <a:ext cx="0" cy="33906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91FE8DF4-359C-526A-5074-5C5061D2781D}"/>
              </a:ext>
            </a:extLst>
          </p:cNvPr>
          <p:cNvCxnSpPr>
            <a:cxnSpLocks/>
          </p:cNvCxnSpPr>
          <p:nvPr/>
        </p:nvCxnSpPr>
        <p:spPr>
          <a:xfrm>
            <a:off x="4620852" y="3108145"/>
            <a:ext cx="0" cy="34635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5EC3568-2E80-00C4-CB9E-6E9EB34F626A}"/>
              </a:ext>
            </a:extLst>
          </p:cNvPr>
          <p:cNvSpPr txBox="1"/>
          <p:nvPr/>
        </p:nvSpPr>
        <p:spPr>
          <a:xfrm>
            <a:off x="945258" y="2776550"/>
            <a:ext cx="7473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B4F2CD1B-9FF1-56F0-0285-77D4BF0855AF}"/>
              </a:ext>
            </a:extLst>
          </p:cNvPr>
          <p:cNvSpPr txBox="1"/>
          <p:nvPr/>
        </p:nvSpPr>
        <p:spPr>
          <a:xfrm>
            <a:off x="2403093" y="276294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C47CC6B0-887D-15FE-41B6-31DBA0AAD51B}"/>
              </a:ext>
            </a:extLst>
          </p:cNvPr>
          <p:cNvSpPr txBox="1"/>
          <p:nvPr/>
        </p:nvSpPr>
        <p:spPr>
          <a:xfrm>
            <a:off x="3763992" y="276541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42791D0D-18E1-36E6-C000-EF12CC7D8CFA}"/>
              </a:ext>
            </a:extLst>
          </p:cNvPr>
          <p:cNvSpPr txBox="1"/>
          <p:nvPr/>
        </p:nvSpPr>
        <p:spPr>
          <a:xfrm>
            <a:off x="5364808" y="2791477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EB75EC33-BA0F-27D3-FCA9-9956A0C2D7E1}"/>
              </a:ext>
            </a:extLst>
          </p:cNvPr>
          <p:cNvCxnSpPr/>
          <p:nvPr/>
        </p:nvCxnSpPr>
        <p:spPr>
          <a:xfrm>
            <a:off x="903778" y="438443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6DF290BE-D72B-E866-B706-8BA1AB8244A2}"/>
              </a:ext>
            </a:extLst>
          </p:cNvPr>
          <p:cNvCxnSpPr/>
          <p:nvPr/>
        </p:nvCxnSpPr>
        <p:spPr>
          <a:xfrm>
            <a:off x="2035427" y="450137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uadroTexto 58">
            <a:extLst>
              <a:ext uri="{FF2B5EF4-FFF2-40B4-BE49-F238E27FC236}">
                <a16:creationId xmlns:a16="http://schemas.microsoft.com/office/drawing/2014/main" id="{2F5EBA38-D969-3F2C-56D9-15DE876F414A}"/>
              </a:ext>
            </a:extLst>
          </p:cNvPr>
          <p:cNvSpPr txBox="1"/>
          <p:nvPr/>
        </p:nvSpPr>
        <p:spPr>
          <a:xfrm>
            <a:off x="1018821" y="4486471"/>
            <a:ext cx="7473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94C087D6-A817-5CFD-12D2-D9802E496A56}"/>
              </a:ext>
            </a:extLst>
          </p:cNvPr>
          <p:cNvSpPr txBox="1"/>
          <p:nvPr/>
        </p:nvSpPr>
        <p:spPr>
          <a:xfrm>
            <a:off x="2417766" y="449929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71B02FA1-3611-3422-A105-FF3ABB19399C}"/>
              </a:ext>
            </a:extLst>
          </p:cNvPr>
          <p:cNvSpPr txBox="1"/>
          <p:nvPr/>
        </p:nvSpPr>
        <p:spPr>
          <a:xfrm>
            <a:off x="3739639" y="445195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109EB4EF-9BB3-1E96-6976-2F916953F5C4}"/>
              </a:ext>
            </a:extLst>
          </p:cNvPr>
          <p:cNvCxnSpPr/>
          <p:nvPr/>
        </p:nvCxnSpPr>
        <p:spPr>
          <a:xfrm>
            <a:off x="4628325" y="378393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1FBBE283-4940-B8AF-E877-4BFB26FD4C4B}"/>
              </a:ext>
            </a:extLst>
          </p:cNvPr>
          <p:cNvCxnSpPr/>
          <p:nvPr/>
        </p:nvCxnSpPr>
        <p:spPr>
          <a:xfrm>
            <a:off x="2035427" y="380175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CuadroTexto 448">
            <a:extLst>
              <a:ext uri="{FF2B5EF4-FFF2-40B4-BE49-F238E27FC236}">
                <a16:creationId xmlns:a16="http://schemas.microsoft.com/office/drawing/2014/main" id="{85D60C68-4AE6-7713-B2A5-38E5A3F48FE4}"/>
              </a:ext>
            </a:extLst>
          </p:cNvPr>
          <p:cNvSpPr txBox="1"/>
          <p:nvPr/>
        </p:nvSpPr>
        <p:spPr>
          <a:xfrm>
            <a:off x="5339566" y="4480459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4" name="CuadroTexto 453">
            <a:extLst>
              <a:ext uri="{FF2B5EF4-FFF2-40B4-BE49-F238E27FC236}">
                <a16:creationId xmlns:a16="http://schemas.microsoft.com/office/drawing/2014/main" id="{137D400F-1798-AEC8-3068-6CECAB6BA23A}"/>
              </a:ext>
            </a:extLst>
          </p:cNvPr>
          <p:cNvSpPr txBox="1"/>
          <p:nvPr/>
        </p:nvSpPr>
        <p:spPr>
          <a:xfrm>
            <a:off x="923676" y="6209706"/>
            <a:ext cx="7473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5" name="CuadroTexto 454">
            <a:extLst>
              <a:ext uri="{FF2B5EF4-FFF2-40B4-BE49-F238E27FC236}">
                <a16:creationId xmlns:a16="http://schemas.microsoft.com/office/drawing/2014/main" id="{8CF33464-BD65-C2B1-D6E0-2AE4D6F58DC7}"/>
              </a:ext>
            </a:extLst>
          </p:cNvPr>
          <p:cNvSpPr txBox="1"/>
          <p:nvPr/>
        </p:nvSpPr>
        <p:spPr>
          <a:xfrm>
            <a:off x="2392715" y="618064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1" name="CuadroTexto 460">
            <a:extLst>
              <a:ext uri="{FF2B5EF4-FFF2-40B4-BE49-F238E27FC236}">
                <a16:creationId xmlns:a16="http://schemas.microsoft.com/office/drawing/2014/main" id="{658C8320-66BA-32E0-9078-C90B89AC2A2D}"/>
              </a:ext>
            </a:extLst>
          </p:cNvPr>
          <p:cNvSpPr txBox="1"/>
          <p:nvPr/>
        </p:nvSpPr>
        <p:spPr>
          <a:xfrm>
            <a:off x="3731079" y="620120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5" name="CuadroTexto 464">
            <a:extLst>
              <a:ext uri="{FF2B5EF4-FFF2-40B4-BE49-F238E27FC236}">
                <a16:creationId xmlns:a16="http://schemas.microsoft.com/office/drawing/2014/main" id="{CFBADE28-915C-509B-5FF4-F57D94D65AB0}"/>
              </a:ext>
            </a:extLst>
          </p:cNvPr>
          <p:cNvSpPr txBox="1"/>
          <p:nvPr/>
        </p:nvSpPr>
        <p:spPr>
          <a:xfrm>
            <a:off x="5384203" y="6208816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D4E0EA8-CD33-E167-2051-BDC1319A9AA1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111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896288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LAMBAYEQUE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198" name="Rectángulo redondeado 197"/>
          <p:cNvSpPr/>
          <p:nvPr/>
        </p:nvSpPr>
        <p:spPr>
          <a:xfrm>
            <a:off x="286852" y="1461929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9" name="CuadroTexto 198"/>
          <p:cNvSpPr txBox="1"/>
          <p:nvPr/>
        </p:nvSpPr>
        <p:spPr>
          <a:xfrm>
            <a:off x="2932108" y="1434666"/>
            <a:ext cx="986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Mausoleos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00" name="Rectángulo redondeado 199"/>
          <p:cNvSpPr/>
          <p:nvPr/>
        </p:nvSpPr>
        <p:spPr>
          <a:xfrm>
            <a:off x="268565" y="1800655"/>
            <a:ext cx="6416488" cy="858685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1" name="Conector recto 200"/>
          <p:cNvCxnSpPr/>
          <p:nvPr/>
        </p:nvCxnSpPr>
        <p:spPr>
          <a:xfrm>
            <a:off x="401038" y="2201095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ector recto 201"/>
          <p:cNvCxnSpPr/>
          <p:nvPr/>
        </p:nvCxnSpPr>
        <p:spPr>
          <a:xfrm>
            <a:off x="3476809" y="188217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 recto 202"/>
          <p:cNvCxnSpPr/>
          <p:nvPr/>
        </p:nvCxnSpPr>
        <p:spPr>
          <a:xfrm>
            <a:off x="4653163" y="19143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uadroTexto 203"/>
          <p:cNvSpPr txBox="1"/>
          <p:nvPr/>
        </p:nvSpPr>
        <p:spPr>
          <a:xfrm>
            <a:off x="388205" y="1786301"/>
            <a:ext cx="105189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Ecológico (1)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5" name="CuadroTexto 204"/>
          <p:cNvSpPr txBox="1"/>
          <p:nvPr/>
        </p:nvSpPr>
        <p:spPr>
          <a:xfrm>
            <a:off x="2482320" y="1892655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6" name="CuadroTexto 205"/>
          <p:cNvSpPr txBox="1"/>
          <p:nvPr/>
        </p:nvSpPr>
        <p:spPr>
          <a:xfrm>
            <a:off x="3722101" y="1887849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7" name="CuadroTexto 206"/>
          <p:cNvSpPr txBox="1"/>
          <p:nvPr/>
        </p:nvSpPr>
        <p:spPr>
          <a:xfrm>
            <a:off x="5391218" y="1879295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8" name="Rectángulo redondeado 207"/>
          <p:cNvSpPr/>
          <p:nvPr/>
        </p:nvSpPr>
        <p:spPr>
          <a:xfrm>
            <a:off x="268565" y="3175049"/>
            <a:ext cx="6416488" cy="1987991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9" name="CuadroTexto 208"/>
          <p:cNvSpPr txBox="1"/>
          <p:nvPr/>
        </p:nvSpPr>
        <p:spPr>
          <a:xfrm rot="16200000">
            <a:off x="-120256" y="4149238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10" name="Conector recto 209"/>
          <p:cNvCxnSpPr/>
          <p:nvPr/>
        </p:nvCxnSpPr>
        <p:spPr>
          <a:xfrm>
            <a:off x="948530" y="349785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ector recto 210"/>
          <p:cNvCxnSpPr/>
          <p:nvPr/>
        </p:nvCxnSpPr>
        <p:spPr>
          <a:xfrm>
            <a:off x="2079162" y="322638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ector recto 211"/>
          <p:cNvCxnSpPr/>
          <p:nvPr/>
        </p:nvCxnSpPr>
        <p:spPr>
          <a:xfrm>
            <a:off x="3476809" y="323119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ector recto 212"/>
          <p:cNvCxnSpPr/>
          <p:nvPr/>
        </p:nvCxnSpPr>
        <p:spPr>
          <a:xfrm>
            <a:off x="4627949" y="321832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CuadroTexto 213"/>
          <p:cNvSpPr txBox="1"/>
          <p:nvPr/>
        </p:nvSpPr>
        <p:spPr>
          <a:xfrm>
            <a:off x="928024" y="3213512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5" name="CuadroTexto 214"/>
          <p:cNvSpPr txBox="1"/>
          <p:nvPr/>
        </p:nvSpPr>
        <p:spPr>
          <a:xfrm>
            <a:off x="2470772" y="3212647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6" name="CuadroTexto 215"/>
          <p:cNvSpPr txBox="1"/>
          <p:nvPr/>
        </p:nvSpPr>
        <p:spPr>
          <a:xfrm>
            <a:off x="3898193" y="321147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7" name="CuadroTexto 216"/>
          <p:cNvSpPr txBox="1"/>
          <p:nvPr/>
        </p:nvSpPr>
        <p:spPr>
          <a:xfrm>
            <a:off x="5366047" y="319183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8" name="Conector recto 217"/>
          <p:cNvCxnSpPr/>
          <p:nvPr/>
        </p:nvCxnSpPr>
        <p:spPr>
          <a:xfrm>
            <a:off x="959344" y="383511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ector recto 218"/>
          <p:cNvCxnSpPr/>
          <p:nvPr/>
        </p:nvCxnSpPr>
        <p:spPr>
          <a:xfrm>
            <a:off x="2089976" y="356364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ector recto 219"/>
          <p:cNvCxnSpPr/>
          <p:nvPr/>
        </p:nvCxnSpPr>
        <p:spPr>
          <a:xfrm>
            <a:off x="3487623" y="35684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ector recto 220"/>
          <p:cNvCxnSpPr/>
          <p:nvPr/>
        </p:nvCxnSpPr>
        <p:spPr>
          <a:xfrm>
            <a:off x="4638763" y="35555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CuadroTexto 221"/>
          <p:cNvSpPr txBox="1"/>
          <p:nvPr/>
        </p:nvSpPr>
        <p:spPr>
          <a:xfrm>
            <a:off x="2453064" y="3550330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3" name="CuadroTexto 222"/>
          <p:cNvSpPr txBox="1"/>
          <p:nvPr/>
        </p:nvSpPr>
        <p:spPr>
          <a:xfrm>
            <a:off x="3754345" y="352909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4" name="CuadroTexto 223"/>
          <p:cNvSpPr txBox="1"/>
          <p:nvPr/>
        </p:nvSpPr>
        <p:spPr>
          <a:xfrm>
            <a:off x="5376861" y="352909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25" name="Conector recto 224"/>
          <p:cNvCxnSpPr/>
          <p:nvPr/>
        </p:nvCxnSpPr>
        <p:spPr>
          <a:xfrm>
            <a:off x="969037" y="41494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/>
          <p:nvPr/>
        </p:nvCxnSpPr>
        <p:spPr>
          <a:xfrm>
            <a:off x="2099669" y="38779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ector recto 226"/>
          <p:cNvCxnSpPr/>
          <p:nvPr/>
        </p:nvCxnSpPr>
        <p:spPr>
          <a:xfrm>
            <a:off x="3497316" y="388280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ector recto 227"/>
          <p:cNvCxnSpPr/>
          <p:nvPr/>
        </p:nvCxnSpPr>
        <p:spPr>
          <a:xfrm>
            <a:off x="4648456" y="38699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CuadroTexto 228"/>
          <p:cNvSpPr txBox="1"/>
          <p:nvPr/>
        </p:nvSpPr>
        <p:spPr>
          <a:xfrm>
            <a:off x="2462758" y="3864675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0" name="CuadroTexto 229"/>
          <p:cNvSpPr txBox="1"/>
          <p:nvPr/>
        </p:nvSpPr>
        <p:spPr>
          <a:xfrm>
            <a:off x="3764038" y="3843439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1" name="CuadroTexto 230"/>
          <p:cNvSpPr txBox="1"/>
          <p:nvPr/>
        </p:nvSpPr>
        <p:spPr>
          <a:xfrm>
            <a:off x="5386554" y="384343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2" name="Conector recto 231"/>
          <p:cNvCxnSpPr/>
          <p:nvPr/>
        </p:nvCxnSpPr>
        <p:spPr>
          <a:xfrm>
            <a:off x="966817" y="446600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ector recto 232"/>
          <p:cNvCxnSpPr/>
          <p:nvPr/>
        </p:nvCxnSpPr>
        <p:spPr>
          <a:xfrm>
            <a:off x="2097449" y="419453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recto 233"/>
          <p:cNvCxnSpPr/>
          <p:nvPr/>
        </p:nvCxnSpPr>
        <p:spPr>
          <a:xfrm>
            <a:off x="3495096" y="41993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ector recto 234"/>
          <p:cNvCxnSpPr/>
          <p:nvPr/>
        </p:nvCxnSpPr>
        <p:spPr>
          <a:xfrm>
            <a:off x="4646236" y="418647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CuadroTexto 235"/>
          <p:cNvSpPr txBox="1"/>
          <p:nvPr/>
        </p:nvSpPr>
        <p:spPr>
          <a:xfrm>
            <a:off x="2460538" y="4181227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7" name="CuadroTexto 236"/>
          <p:cNvSpPr txBox="1"/>
          <p:nvPr/>
        </p:nvSpPr>
        <p:spPr>
          <a:xfrm>
            <a:off x="3761818" y="4159991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8" name="CuadroTexto 237"/>
          <p:cNvSpPr txBox="1"/>
          <p:nvPr/>
        </p:nvSpPr>
        <p:spPr>
          <a:xfrm>
            <a:off x="5384334" y="415999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9" name="Conector recto 238"/>
          <p:cNvCxnSpPr/>
          <p:nvPr/>
        </p:nvCxnSpPr>
        <p:spPr>
          <a:xfrm>
            <a:off x="966817" y="482897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CuadroTexto 239"/>
          <p:cNvSpPr txBox="1"/>
          <p:nvPr/>
        </p:nvSpPr>
        <p:spPr>
          <a:xfrm>
            <a:off x="2460538" y="4502651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1" name="CuadroTexto 240"/>
          <p:cNvSpPr txBox="1"/>
          <p:nvPr/>
        </p:nvSpPr>
        <p:spPr>
          <a:xfrm>
            <a:off x="3761817" y="4481415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2" name="CuadroTexto 241"/>
          <p:cNvSpPr txBox="1"/>
          <p:nvPr/>
        </p:nvSpPr>
        <p:spPr>
          <a:xfrm>
            <a:off x="5384334" y="448141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3" name="CuadroTexto 242"/>
          <p:cNvSpPr txBox="1"/>
          <p:nvPr/>
        </p:nvSpPr>
        <p:spPr>
          <a:xfrm>
            <a:off x="2462853" y="4871675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4" name="CuadroTexto 243"/>
          <p:cNvSpPr txBox="1"/>
          <p:nvPr/>
        </p:nvSpPr>
        <p:spPr>
          <a:xfrm>
            <a:off x="3764132" y="4850439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5" name="CuadroTexto 244"/>
          <p:cNvSpPr txBox="1"/>
          <p:nvPr/>
        </p:nvSpPr>
        <p:spPr>
          <a:xfrm>
            <a:off x="5386649" y="485043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46" name="Conector recto 245"/>
          <p:cNvCxnSpPr/>
          <p:nvPr/>
        </p:nvCxnSpPr>
        <p:spPr>
          <a:xfrm>
            <a:off x="800396" y="3175049"/>
            <a:ext cx="0" cy="19879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Rectángulo redondeado 246"/>
          <p:cNvSpPr/>
          <p:nvPr/>
        </p:nvSpPr>
        <p:spPr>
          <a:xfrm>
            <a:off x="268565" y="5296028"/>
            <a:ext cx="6416488" cy="204043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t</a:t>
            </a:r>
            <a:endParaRPr lang="en-US" dirty="0"/>
          </a:p>
        </p:txBody>
      </p:sp>
      <p:sp>
        <p:nvSpPr>
          <p:cNvPr id="248" name="CuadroTexto 247"/>
          <p:cNvSpPr txBox="1"/>
          <p:nvPr/>
        </p:nvSpPr>
        <p:spPr>
          <a:xfrm rot="16200000">
            <a:off x="-125868" y="6162835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49" name="Conector recto 248"/>
          <p:cNvCxnSpPr/>
          <p:nvPr/>
        </p:nvCxnSpPr>
        <p:spPr>
          <a:xfrm>
            <a:off x="959344" y="562425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>
            <a:off x="2104376" y="535772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ector recto 250"/>
          <p:cNvCxnSpPr/>
          <p:nvPr/>
        </p:nvCxnSpPr>
        <p:spPr>
          <a:xfrm>
            <a:off x="3502023" y="536253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ector recto 252"/>
          <p:cNvCxnSpPr/>
          <p:nvPr/>
        </p:nvCxnSpPr>
        <p:spPr>
          <a:xfrm>
            <a:off x="4653163" y="53496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CuadroTexto 253"/>
          <p:cNvSpPr txBox="1"/>
          <p:nvPr/>
        </p:nvSpPr>
        <p:spPr>
          <a:xfrm>
            <a:off x="938838" y="5339912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5" name="CuadroTexto 254"/>
          <p:cNvSpPr txBox="1"/>
          <p:nvPr/>
        </p:nvSpPr>
        <p:spPr>
          <a:xfrm>
            <a:off x="2453065" y="5339472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6" name="CuadroTexto 255"/>
          <p:cNvSpPr txBox="1"/>
          <p:nvPr/>
        </p:nvSpPr>
        <p:spPr>
          <a:xfrm>
            <a:off x="3918274" y="530706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7" name="CuadroTexto 256"/>
          <p:cNvSpPr txBox="1"/>
          <p:nvPr/>
        </p:nvSpPr>
        <p:spPr>
          <a:xfrm>
            <a:off x="5376861" y="531823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58" name="Conector recto 257"/>
          <p:cNvCxnSpPr/>
          <p:nvPr/>
        </p:nvCxnSpPr>
        <p:spPr>
          <a:xfrm>
            <a:off x="969037" y="593859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 recto 258"/>
          <p:cNvCxnSpPr/>
          <p:nvPr/>
        </p:nvCxnSpPr>
        <p:spPr>
          <a:xfrm>
            <a:off x="2099669" y="566712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ector recto 259"/>
          <p:cNvCxnSpPr/>
          <p:nvPr/>
        </p:nvCxnSpPr>
        <p:spPr>
          <a:xfrm>
            <a:off x="3497316" y="567194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>
            <a:off x="4648456" y="56590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CuadroTexto 261"/>
          <p:cNvSpPr txBox="1"/>
          <p:nvPr/>
        </p:nvSpPr>
        <p:spPr>
          <a:xfrm>
            <a:off x="948531" y="5654257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3" name="CuadroTexto 262"/>
          <p:cNvSpPr txBox="1"/>
          <p:nvPr/>
        </p:nvSpPr>
        <p:spPr>
          <a:xfrm>
            <a:off x="2462758" y="565381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4" name="CuadroTexto 263"/>
          <p:cNvSpPr txBox="1"/>
          <p:nvPr/>
        </p:nvSpPr>
        <p:spPr>
          <a:xfrm>
            <a:off x="3764038" y="5632581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65" name="Conector recto 264"/>
          <p:cNvCxnSpPr/>
          <p:nvPr/>
        </p:nvCxnSpPr>
        <p:spPr>
          <a:xfrm>
            <a:off x="966817" y="625514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2097449" y="598368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3495096" y="598849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ector recto 267"/>
          <p:cNvCxnSpPr/>
          <p:nvPr/>
        </p:nvCxnSpPr>
        <p:spPr>
          <a:xfrm>
            <a:off x="4646236" y="597562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CuadroTexto 268"/>
          <p:cNvSpPr txBox="1"/>
          <p:nvPr/>
        </p:nvSpPr>
        <p:spPr>
          <a:xfrm>
            <a:off x="946311" y="597080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0" name="CuadroTexto 269"/>
          <p:cNvSpPr txBox="1"/>
          <p:nvPr/>
        </p:nvSpPr>
        <p:spPr>
          <a:xfrm>
            <a:off x="2460537" y="5970369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1" name="CuadroTexto 270"/>
          <p:cNvSpPr txBox="1"/>
          <p:nvPr/>
        </p:nvSpPr>
        <p:spPr>
          <a:xfrm>
            <a:off x="3761817" y="5949133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72" name="Conector recto 271"/>
          <p:cNvCxnSpPr/>
          <p:nvPr/>
        </p:nvCxnSpPr>
        <p:spPr>
          <a:xfrm>
            <a:off x="966817" y="661050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CuadroTexto 272"/>
          <p:cNvSpPr txBox="1"/>
          <p:nvPr/>
        </p:nvSpPr>
        <p:spPr>
          <a:xfrm>
            <a:off x="946310" y="6295190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4" name="CuadroTexto 273"/>
          <p:cNvSpPr txBox="1"/>
          <p:nvPr/>
        </p:nvSpPr>
        <p:spPr>
          <a:xfrm>
            <a:off x="2460537" y="632059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3761817" y="6299357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6" name="CuadroTexto 275"/>
          <p:cNvSpPr txBox="1"/>
          <p:nvPr/>
        </p:nvSpPr>
        <p:spPr>
          <a:xfrm>
            <a:off x="946746" y="6661227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7" name="CuadroTexto 276"/>
          <p:cNvSpPr txBox="1"/>
          <p:nvPr/>
        </p:nvSpPr>
        <p:spPr>
          <a:xfrm>
            <a:off x="2462852" y="6676563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8" name="CuadroTexto 277"/>
          <p:cNvSpPr txBox="1"/>
          <p:nvPr/>
        </p:nvSpPr>
        <p:spPr>
          <a:xfrm>
            <a:off x="3764133" y="6685043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79" name="Conector recto 278"/>
          <p:cNvCxnSpPr/>
          <p:nvPr/>
        </p:nvCxnSpPr>
        <p:spPr>
          <a:xfrm>
            <a:off x="800396" y="5296030"/>
            <a:ext cx="0" cy="204043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ector recto 279"/>
          <p:cNvCxnSpPr/>
          <p:nvPr/>
        </p:nvCxnSpPr>
        <p:spPr>
          <a:xfrm>
            <a:off x="2093205" y="188706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recto 280"/>
          <p:cNvCxnSpPr/>
          <p:nvPr/>
        </p:nvCxnSpPr>
        <p:spPr>
          <a:xfrm>
            <a:off x="3485966" y="229869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281"/>
          <p:cNvCxnSpPr/>
          <p:nvPr/>
        </p:nvCxnSpPr>
        <p:spPr>
          <a:xfrm>
            <a:off x="4669215" y="233173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CuadroTexto 282"/>
          <p:cNvSpPr txBox="1"/>
          <p:nvPr/>
        </p:nvSpPr>
        <p:spPr>
          <a:xfrm>
            <a:off x="388205" y="2194589"/>
            <a:ext cx="89960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Clásico (2)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4" name="CuadroTexto 283"/>
          <p:cNvSpPr txBox="1"/>
          <p:nvPr/>
        </p:nvSpPr>
        <p:spPr>
          <a:xfrm>
            <a:off x="2482320" y="229283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5" name="CuadroTexto 284"/>
          <p:cNvSpPr txBox="1"/>
          <p:nvPr/>
        </p:nvSpPr>
        <p:spPr>
          <a:xfrm>
            <a:off x="3704491" y="2279432"/>
            <a:ext cx="6928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6" name="CuadroTexto 285"/>
          <p:cNvSpPr txBox="1"/>
          <p:nvPr/>
        </p:nvSpPr>
        <p:spPr>
          <a:xfrm>
            <a:off x="5391218" y="2281028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87" name="Conector recto 286"/>
          <p:cNvCxnSpPr/>
          <p:nvPr/>
        </p:nvCxnSpPr>
        <p:spPr>
          <a:xfrm>
            <a:off x="2079162" y="236291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Rectángulo redondeado 287"/>
          <p:cNvSpPr/>
          <p:nvPr/>
        </p:nvSpPr>
        <p:spPr>
          <a:xfrm>
            <a:off x="268565" y="2780036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9" name="CuadroTexto 288"/>
          <p:cNvSpPr txBox="1"/>
          <p:nvPr/>
        </p:nvSpPr>
        <p:spPr>
          <a:xfrm>
            <a:off x="915622" y="3554578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0" name="CuadroTexto 289"/>
          <p:cNvSpPr txBox="1"/>
          <p:nvPr/>
        </p:nvSpPr>
        <p:spPr>
          <a:xfrm>
            <a:off x="925658" y="3891818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1" name="CuadroTexto 290"/>
          <p:cNvSpPr txBox="1"/>
          <p:nvPr/>
        </p:nvSpPr>
        <p:spPr>
          <a:xfrm>
            <a:off x="938276" y="4200087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2" name="CuadroTexto 291"/>
          <p:cNvSpPr txBox="1"/>
          <p:nvPr/>
        </p:nvSpPr>
        <p:spPr>
          <a:xfrm>
            <a:off x="943784" y="4506730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3" name="CuadroTexto 292"/>
          <p:cNvSpPr txBox="1"/>
          <p:nvPr/>
        </p:nvSpPr>
        <p:spPr>
          <a:xfrm>
            <a:off x="957622" y="4864750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94" name="Conector recto 293"/>
          <p:cNvCxnSpPr/>
          <p:nvPr/>
        </p:nvCxnSpPr>
        <p:spPr>
          <a:xfrm>
            <a:off x="2097449" y="45239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3495096" y="45287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4646236" y="45158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ector recto 296"/>
          <p:cNvCxnSpPr/>
          <p:nvPr/>
        </p:nvCxnSpPr>
        <p:spPr>
          <a:xfrm>
            <a:off x="2097449" y="48728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ector recto 297"/>
          <p:cNvCxnSpPr/>
          <p:nvPr/>
        </p:nvCxnSpPr>
        <p:spPr>
          <a:xfrm>
            <a:off x="3495096" y="487762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ector recto 298"/>
          <p:cNvCxnSpPr/>
          <p:nvPr/>
        </p:nvCxnSpPr>
        <p:spPr>
          <a:xfrm>
            <a:off x="4646236" y="48647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ector recto 299"/>
          <p:cNvCxnSpPr/>
          <p:nvPr/>
        </p:nvCxnSpPr>
        <p:spPr>
          <a:xfrm>
            <a:off x="2104376" y="634341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ector recto 300"/>
          <p:cNvCxnSpPr/>
          <p:nvPr/>
        </p:nvCxnSpPr>
        <p:spPr>
          <a:xfrm>
            <a:off x="3502023" y="634823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ector recto 301"/>
          <p:cNvCxnSpPr/>
          <p:nvPr/>
        </p:nvCxnSpPr>
        <p:spPr>
          <a:xfrm>
            <a:off x="4653163" y="63353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ector recto 302"/>
          <p:cNvCxnSpPr/>
          <p:nvPr/>
        </p:nvCxnSpPr>
        <p:spPr>
          <a:xfrm>
            <a:off x="2104376" y="668253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ector recto 303"/>
          <p:cNvCxnSpPr/>
          <p:nvPr/>
        </p:nvCxnSpPr>
        <p:spPr>
          <a:xfrm>
            <a:off x="3502023" y="668734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ector recto 304"/>
          <p:cNvCxnSpPr/>
          <p:nvPr/>
        </p:nvCxnSpPr>
        <p:spPr>
          <a:xfrm>
            <a:off x="4653163" y="667447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ector recto 305"/>
          <p:cNvCxnSpPr/>
          <p:nvPr/>
        </p:nvCxnSpPr>
        <p:spPr>
          <a:xfrm>
            <a:off x="966817" y="693895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ector recto 306"/>
          <p:cNvCxnSpPr/>
          <p:nvPr/>
        </p:nvCxnSpPr>
        <p:spPr>
          <a:xfrm>
            <a:off x="2104376" y="70272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ector recto 307"/>
          <p:cNvCxnSpPr/>
          <p:nvPr/>
        </p:nvCxnSpPr>
        <p:spPr>
          <a:xfrm>
            <a:off x="3502023" y="70320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ector recto 308"/>
          <p:cNvCxnSpPr/>
          <p:nvPr/>
        </p:nvCxnSpPr>
        <p:spPr>
          <a:xfrm>
            <a:off x="4653163" y="701916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CuadroTexto 309"/>
          <p:cNvSpPr txBox="1"/>
          <p:nvPr/>
        </p:nvSpPr>
        <p:spPr>
          <a:xfrm>
            <a:off x="941832" y="6964605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1" name="CuadroTexto 310"/>
          <p:cNvSpPr txBox="1"/>
          <p:nvPr/>
        </p:nvSpPr>
        <p:spPr>
          <a:xfrm>
            <a:off x="2457939" y="6979941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2" name="CuadroTexto 311"/>
          <p:cNvSpPr txBox="1"/>
          <p:nvPr/>
        </p:nvSpPr>
        <p:spPr>
          <a:xfrm>
            <a:off x="3759220" y="6988421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3" name="CuadroTexto 312"/>
          <p:cNvSpPr txBox="1"/>
          <p:nvPr/>
        </p:nvSpPr>
        <p:spPr>
          <a:xfrm>
            <a:off x="2952201" y="2778695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14" name="CuadroTexto 313"/>
          <p:cNvSpPr txBox="1"/>
          <p:nvPr/>
        </p:nvSpPr>
        <p:spPr>
          <a:xfrm>
            <a:off x="5381525" y="568230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5" name="CuadroTexto 314"/>
          <p:cNvSpPr txBox="1"/>
          <p:nvPr/>
        </p:nvSpPr>
        <p:spPr>
          <a:xfrm>
            <a:off x="5391218" y="599664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6" name="CuadroTexto 315"/>
          <p:cNvSpPr txBox="1"/>
          <p:nvPr/>
        </p:nvSpPr>
        <p:spPr>
          <a:xfrm>
            <a:off x="5388998" y="631320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7" name="CuadroTexto 316"/>
          <p:cNvSpPr txBox="1"/>
          <p:nvPr/>
        </p:nvSpPr>
        <p:spPr>
          <a:xfrm>
            <a:off x="5388998" y="663462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8" name="CuadroTexto 317"/>
          <p:cNvSpPr txBox="1"/>
          <p:nvPr/>
        </p:nvSpPr>
        <p:spPr>
          <a:xfrm>
            <a:off x="5391313" y="700364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9" name="CuadroTexto 318"/>
          <p:cNvSpPr txBox="1"/>
          <p:nvPr/>
        </p:nvSpPr>
        <p:spPr>
          <a:xfrm>
            <a:off x="220037" y="9140501"/>
            <a:ext cx="283443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* El precio de servicio funerarios incluye IGV.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de S/ 5,000.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de S/ 10,000.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Rectángulo redondeado 287">
            <a:extLst>
              <a:ext uri="{FF2B5EF4-FFF2-40B4-BE49-F238E27FC236}">
                <a16:creationId xmlns:a16="http://schemas.microsoft.com/office/drawing/2014/main" id="{2FE0280E-4893-8A3F-899D-E57ED8D8716A}"/>
              </a:ext>
            </a:extLst>
          </p:cNvPr>
          <p:cNvSpPr/>
          <p:nvPr/>
        </p:nvSpPr>
        <p:spPr>
          <a:xfrm>
            <a:off x="255813" y="7422229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2B4FD66-76BB-87AC-1DC8-C228A4BAA59A}"/>
              </a:ext>
            </a:extLst>
          </p:cNvPr>
          <p:cNvSpPr txBox="1"/>
          <p:nvPr/>
        </p:nvSpPr>
        <p:spPr>
          <a:xfrm>
            <a:off x="2939449" y="7420888"/>
            <a:ext cx="1232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Otros productos 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10" name="Rectángulo redondeado 199">
            <a:extLst>
              <a:ext uri="{FF2B5EF4-FFF2-40B4-BE49-F238E27FC236}">
                <a16:creationId xmlns:a16="http://schemas.microsoft.com/office/drawing/2014/main" id="{B59FA2ED-A4EB-E652-46B3-A1AA172E006B}"/>
              </a:ext>
            </a:extLst>
          </p:cNvPr>
          <p:cNvSpPr/>
          <p:nvPr/>
        </p:nvSpPr>
        <p:spPr>
          <a:xfrm>
            <a:off x="277722" y="7902266"/>
            <a:ext cx="6416488" cy="1035637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58DA505C-3C05-1A98-A8C5-E53CD2625D46}"/>
              </a:ext>
            </a:extLst>
          </p:cNvPr>
          <p:cNvCxnSpPr/>
          <p:nvPr/>
        </p:nvCxnSpPr>
        <p:spPr>
          <a:xfrm>
            <a:off x="401038" y="8245362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A034C837-B22E-A1D6-D983-C695D98A3302}"/>
              </a:ext>
            </a:extLst>
          </p:cNvPr>
          <p:cNvCxnSpPr/>
          <p:nvPr/>
        </p:nvCxnSpPr>
        <p:spPr>
          <a:xfrm>
            <a:off x="3485966" y="79837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10B77C8C-1D3B-8D1F-7C89-0140B2898EF8}"/>
              </a:ext>
            </a:extLst>
          </p:cNvPr>
          <p:cNvCxnSpPr/>
          <p:nvPr/>
        </p:nvCxnSpPr>
        <p:spPr>
          <a:xfrm>
            <a:off x="4662320" y="801594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EA7F60A-76C7-8D06-501B-6B98FBEFD46E}"/>
              </a:ext>
            </a:extLst>
          </p:cNvPr>
          <p:cNvSpPr txBox="1"/>
          <p:nvPr/>
        </p:nvSpPr>
        <p:spPr>
          <a:xfrm>
            <a:off x="375556" y="7949386"/>
            <a:ext cx="15392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Serv. </a:t>
            </a:r>
            <a:r>
              <a:rPr lang="en-US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Funerario</a:t>
            </a:r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Standard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ECA6E6-1667-97C1-A04A-8F13BC26793F}"/>
              </a:ext>
            </a:extLst>
          </p:cNvPr>
          <p:cNvSpPr txBox="1"/>
          <p:nvPr/>
        </p:nvSpPr>
        <p:spPr>
          <a:xfrm>
            <a:off x="2695172" y="7973201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F482477-351E-9897-86A4-7B3D026B5D88}"/>
              </a:ext>
            </a:extLst>
          </p:cNvPr>
          <p:cNvSpPr txBox="1"/>
          <p:nvPr/>
        </p:nvSpPr>
        <p:spPr>
          <a:xfrm>
            <a:off x="3731258" y="798946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B2CABDB-A66C-65B2-E899-1AC44E3D4038}"/>
              </a:ext>
            </a:extLst>
          </p:cNvPr>
          <p:cNvSpPr txBox="1"/>
          <p:nvPr/>
        </p:nvSpPr>
        <p:spPr>
          <a:xfrm>
            <a:off x="5400375" y="7980906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08B24FF6-2C64-FFAD-CD9F-48F954ACD2ED}"/>
              </a:ext>
            </a:extLst>
          </p:cNvPr>
          <p:cNvCxnSpPr>
            <a:cxnSpLocks/>
          </p:cNvCxnSpPr>
          <p:nvPr/>
        </p:nvCxnSpPr>
        <p:spPr>
          <a:xfrm>
            <a:off x="2102362" y="7988671"/>
            <a:ext cx="0" cy="214631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A96DFA30-5F22-FF08-5A7B-590D687C148F}"/>
              </a:ext>
            </a:extLst>
          </p:cNvPr>
          <p:cNvCxnSpPr>
            <a:cxnSpLocks/>
          </p:cNvCxnSpPr>
          <p:nvPr/>
        </p:nvCxnSpPr>
        <p:spPr>
          <a:xfrm>
            <a:off x="3495096" y="8270813"/>
            <a:ext cx="0" cy="305771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545D726-4DCA-899E-7D32-5A67E6FB4835}"/>
              </a:ext>
            </a:extLst>
          </p:cNvPr>
          <p:cNvCxnSpPr/>
          <p:nvPr/>
        </p:nvCxnSpPr>
        <p:spPr>
          <a:xfrm>
            <a:off x="4669215" y="831196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DD5A533C-8174-1A0A-0317-38BF90366790}"/>
              </a:ext>
            </a:extLst>
          </p:cNvPr>
          <p:cNvSpPr txBox="1"/>
          <p:nvPr/>
        </p:nvSpPr>
        <p:spPr>
          <a:xfrm>
            <a:off x="3722101" y="831055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8FCA9DD-9897-0BE4-5E9B-719631C3C087}"/>
              </a:ext>
            </a:extLst>
          </p:cNvPr>
          <p:cNvSpPr txBox="1"/>
          <p:nvPr/>
        </p:nvSpPr>
        <p:spPr>
          <a:xfrm>
            <a:off x="5419600" y="8302124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C87C92DE-811D-2085-F807-46204F56C8E6}"/>
              </a:ext>
            </a:extLst>
          </p:cNvPr>
          <p:cNvCxnSpPr>
            <a:cxnSpLocks/>
          </p:cNvCxnSpPr>
          <p:nvPr/>
        </p:nvCxnSpPr>
        <p:spPr>
          <a:xfrm>
            <a:off x="2104376" y="8312103"/>
            <a:ext cx="0" cy="25236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FE8B64FA-C14D-6D56-3BB7-169171059806}"/>
              </a:ext>
            </a:extLst>
          </p:cNvPr>
          <p:cNvCxnSpPr/>
          <p:nvPr/>
        </p:nvCxnSpPr>
        <p:spPr>
          <a:xfrm>
            <a:off x="411852" y="8648366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CE1B9C7-F58F-7E13-CC18-78DCFE101AF1}"/>
              </a:ext>
            </a:extLst>
          </p:cNvPr>
          <p:cNvSpPr txBox="1"/>
          <p:nvPr/>
        </p:nvSpPr>
        <p:spPr>
          <a:xfrm>
            <a:off x="400368" y="8296290"/>
            <a:ext cx="12234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Serv. </a:t>
            </a:r>
            <a:r>
              <a:rPr lang="en-US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Funerario</a:t>
            </a:r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</a:t>
            </a:r>
            <a:r>
              <a:rPr lang="en-US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Vip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9D76533C-3B52-E54B-8FC6-1008AE2C9236}"/>
              </a:ext>
            </a:extLst>
          </p:cNvPr>
          <p:cNvSpPr txBox="1"/>
          <p:nvPr/>
        </p:nvSpPr>
        <p:spPr>
          <a:xfrm>
            <a:off x="400368" y="8642146"/>
            <a:ext cx="15440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Serv. </a:t>
            </a:r>
            <a:r>
              <a:rPr lang="en-US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Funerario</a:t>
            </a:r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Premium</a:t>
            </a:r>
          </a:p>
        </p:txBody>
      </p: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152B9FD2-6012-E494-AB8D-9016A1641BC0}"/>
              </a:ext>
            </a:extLst>
          </p:cNvPr>
          <p:cNvCxnSpPr>
            <a:cxnSpLocks/>
          </p:cNvCxnSpPr>
          <p:nvPr/>
        </p:nvCxnSpPr>
        <p:spPr>
          <a:xfrm>
            <a:off x="2105632" y="8658720"/>
            <a:ext cx="0" cy="25236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adroTexto 35">
            <a:extLst>
              <a:ext uri="{FF2B5EF4-FFF2-40B4-BE49-F238E27FC236}">
                <a16:creationId xmlns:a16="http://schemas.microsoft.com/office/drawing/2014/main" id="{DFCF4DDF-74A2-F6C1-4667-EA07ED019C6B}"/>
              </a:ext>
            </a:extLst>
          </p:cNvPr>
          <p:cNvSpPr txBox="1"/>
          <p:nvPr/>
        </p:nvSpPr>
        <p:spPr>
          <a:xfrm>
            <a:off x="2705764" y="8310554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51F9AFE3-DE11-D5CD-3C76-7CEBBDF6E2BF}"/>
              </a:ext>
            </a:extLst>
          </p:cNvPr>
          <p:cNvSpPr txBox="1"/>
          <p:nvPr/>
        </p:nvSpPr>
        <p:spPr>
          <a:xfrm>
            <a:off x="2705764" y="8685667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0D1A6AF9-7C4A-ECEA-627B-BADC1325277E}"/>
              </a:ext>
            </a:extLst>
          </p:cNvPr>
          <p:cNvSpPr txBox="1"/>
          <p:nvPr/>
        </p:nvSpPr>
        <p:spPr>
          <a:xfrm>
            <a:off x="3731258" y="865109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5A9FFCC8-AF64-9589-5E63-467A2DC02A52}"/>
              </a:ext>
            </a:extLst>
          </p:cNvPr>
          <p:cNvCxnSpPr>
            <a:cxnSpLocks/>
          </p:cNvCxnSpPr>
          <p:nvPr/>
        </p:nvCxnSpPr>
        <p:spPr>
          <a:xfrm>
            <a:off x="3505312" y="8658720"/>
            <a:ext cx="0" cy="30588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uadroTexto 43">
            <a:extLst>
              <a:ext uri="{FF2B5EF4-FFF2-40B4-BE49-F238E27FC236}">
                <a16:creationId xmlns:a16="http://schemas.microsoft.com/office/drawing/2014/main" id="{240D0CDA-8799-E54F-9919-039CFB1ED84C}"/>
              </a:ext>
            </a:extLst>
          </p:cNvPr>
          <p:cNvSpPr txBox="1"/>
          <p:nvPr/>
        </p:nvSpPr>
        <p:spPr>
          <a:xfrm>
            <a:off x="5426386" y="8657945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658A40C-9ACF-F6CE-94FF-FC39326AEDE8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1222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896288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LAMBAYEQUE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133" name="Rectángulo redondeado 132"/>
          <p:cNvSpPr/>
          <p:nvPr/>
        </p:nvSpPr>
        <p:spPr>
          <a:xfrm>
            <a:off x="282527" y="1794719"/>
            <a:ext cx="6416488" cy="1987991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4" name="CuadroTexto 133"/>
          <p:cNvSpPr txBox="1"/>
          <p:nvPr/>
        </p:nvSpPr>
        <p:spPr>
          <a:xfrm rot="16200000">
            <a:off x="-106294" y="2768908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35" name="Conector recto 134"/>
          <p:cNvCxnSpPr/>
          <p:nvPr/>
        </p:nvCxnSpPr>
        <p:spPr>
          <a:xfrm>
            <a:off x="962492" y="211752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 recto 135"/>
          <p:cNvCxnSpPr/>
          <p:nvPr/>
        </p:nvCxnSpPr>
        <p:spPr>
          <a:xfrm>
            <a:off x="2093124" y="184605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recto 136"/>
          <p:cNvCxnSpPr/>
          <p:nvPr/>
        </p:nvCxnSpPr>
        <p:spPr>
          <a:xfrm>
            <a:off x="3490771" y="185086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recto 137"/>
          <p:cNvCxnSpPr/>
          <p:nvPr/>
        </p:nvCxnSpPr>
        <p:spPr>
          <a:xfrm>
            <a:off x="4641911" y="183799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CuadroTexto 138"/>
          <p:cNvSpPr txBox="1"/>
          <p:nvPr/>
        </p:nvSpPr>
        <p:spPr>
          <a:xfrm>
            <a:off x="941986" y="1833182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0" name="CuadroTexto 139"/>
          <p:cNvSpPr txBox="1"/>
          <p:nvPr/>
        </p:nvSpPr>
        <p:spPr>
          <a:xfrm>
            <a:off x="2484734" y="1832317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1" name="CuadroTexto 140"/>
          <p:cNvSpPr txBox="1"/>
          <p:nvPr/>
        </p:nvSpPr>
        <p:spPr>
          <a:xfrm>
            <a:off x="3765754" y="1831203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2" name="CuadroTexto 141"/>
          <p:cNvSpPr txBox="1"/>
          <p:nvPr/>
        </p:nvSpPr>
        <p:spPr>
          <a:xfrm>
            <a:off x="5380009" y="181150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43" name="Conector recto 142"/>
          <p:cNvCxnSpPr/>
          <p:nvPr/>
        </p:nvCxnSpPr>
        <p:spPr>
          <a:xfrm>
            <a:off x="973306" y="245478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cto 143"/>
          <p:cNvCxnSpPr/>
          <p:nvPr/>
        </p:nvCxnSpPr>
        <p:spPr>
          <a:xfrm>
            <a:off x="2103938" y="218331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ector recto 144"/>
          <p:cNvCxnSpPr/>
          <p:nvPr/>
        </p:nvCxnSpPr>
        <p:spPr>
          <a:xfrm>
            <a:off x="3501585" y="218812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recto 145"/>
          <p:cNvCxnSpPr/>
          <p:nvPr/>
        </p:nvCxnSpPr>
        <p:spPr>
          <a:xfrm>
            <a:off x="4652725" y="21752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CuadroTexto 146"/>
          <p:cNvSpPr txBox="1"/>
          <p:nvPr/>
        </p:nvSpPr>
        <p:spPr>
          <a:xfrm>
            <a:off x="2467027" y="2170000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8" name="CuadroTexto 147"/>
          <p:cNvSpPr txBox="1"/>
          <p:nvPr/>
        </p:nvSpPr>
        <p:spPr>
          <a:xfrm>
            <a:off x="3768306" y="2148764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9" name="CuadroTexto 148"/>
          <p:cNvSpPr txBox="1"/>
          <p:nvPr/>
        </p:nvSpPr>
        <p:spPr>
          <a:xfrm>
            <a:off x="5390823" y="214876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50" name="Conector recto 149"/>
          <p:cNvCxnSpPr/>
          <p:nvPr/>
        </p:nvCxnSpPr>
        <p:spPr>
          <a:xfrm>
            <a:off x="982999" y="276912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recto 150"/>
          <p:cNvCxnSpPr/>
          <p:nvPr/>
        </p:nvCxnSpPr>
        <p:spPr>
          <a:xfrm>
            <a:off x="2113631" y="24976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recto 151"/>
          <p:cNvCxnSpPr/>
          <p:nvPr/>
        </p:nvCxnSpPr>
        <p:spPr>
          <a:xfrm>
            <a:off x="3511278" y="250247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recto 152"/>
          <p:cNvCxnSpPr/>
          <p:nvPr/>
        </p:nvCxnSpPr>
        <p:spPr>
          <a:xfrm>
            <a:off x="4662418" y="248959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CuadroTexto 153"/>
          <p:cNvSpPr txBox="1"/>
          <p:nvPr/>
        </p:nvSpPr>
        <p:spPr>
          <a:xfrm>
            <a:off x="2476719" y="2484345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5" name="CuadroTexto 154"/>
          <p:cNvSpPr txBox="1"/>
          <p:nvPr/>
        </p:nvSpPr>
        <p:spPr>
          <a:xfrm>
            <a:off x="3777999" y="2463109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6" name="CuadroTexto 155"/>
          <p:cNvSpPr txBox="1"/>
          <p:nvPr/>
        </p:nvSpPr>
        <p:spPr>
          <a:xfrm>
            <a:off x="5400516" y="246310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57" name="Conector recto 156"/>
          <p:cNvCxnSpPr/>
          <p:nvPr/>
        </p:nvCxnSpPr>
        <p:spPr>
          <a:xfrm>
            <a:off x="980779" y="308567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ector recto 157"/>
          <p:cNvCxnSpPr/>
          <p:nvPr/>
        </p:nvCxnSpPr>
        <p:spPr>
          <a:xfrm>
            <a:off x="2111411" y="281420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ector recto 158"/>
          <p:cNvCxnSpPr/>
          <p:nvPr/>
        </p:nvCxnSpPr>
        <p:spPr>
          <a:xfrm>
            <a:off x="3509058" y="28190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recto 159"/>
          <p:cNvCxnSpPr/>
          <p:nvPr/>
        </p:nvCxnSpPr>
        <p:spPr>
          <a:xfrm>
            <a:off x="4660198" y="280614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CuadroTexto 160"/>
          <p:cNvSpPr txBox="1"/>
          <p:nvPr/>
        </p:nvSpPr>
        <p:spPr>
          <a:xfrm>
            <a:off x="2474500" y="2800897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2" name="CuadroTexto 161"/>
          <p:cNvSpPr txBox="1"/>
          <p:nvPr/>
        </p:nvSpPr>
        <p:spPr>
          <a:xfrm>
            <a:off x="3775780" y="2779661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3" name="CuadroTexto 162"/>
          <p:cNvSpPr txBox="1"/>
          <p:nvPr/>
        </p:nvSpPr>
        <p:spPr>
          <a:xfrm>
            <a:off x="5398296" y="277966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64" name="Conector recto 163"/>
          <p:cNvCxnSpPr/>
          <p:nvPr/>
        </p:nvCxnSpPr>
        <p:spPr>
          <a:xfrm>
            <a:off x="980779" y="344864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CuadroTexto 164"/>
          <p:cNvSpPr txBox="1"/>
          <p:nvPr/>
        </p:nvSpPr>
        <p:spPr>
          <a:xfrm>
            <a:off x="2474499" y="3122321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6" name="CuadroTexto 165"/>
          <p:cNvSpPr txBox="1"/>
          <p:nvPr/>
        </p:nvSpPr>
        <p:spPr>
          <a:xfrm>
            <a:off x="3775780" y="3101085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7" name="CuadroTexto 166"/>
          <p:cNvSpPr txBox="1"/>
          <p:nvPr/>
        </p:nvSpPr>
        <p:spPr>
          <a:xfrm>
            <a:off x="5398296" y="310108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8" name="CuadroTexto 167"/>
          <p:cNvSpPr txBox="1"/>
          <p:nvPr/>
        </p:nvSpPr>
        <p:spPr>
          <a:xfrm>
            <a:off x="2476815" y="3491345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9" name="CuadroTexto 168"/>
          <p:cNvSpPr txBox="1"/>
          <p:nvPr/>
        </p:nvSpPr>
        <p:spPr>
          <a:xfrm>
            <a:off x="3778095" y="3470109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0" name="CuadroTexto 169"/>
          <p:cNvSpPr txBox="1"/>
          <p:nvPr/>
        </p:nvSpPr>
        <p:spPr>
          <a:xfrm>
            <a:off x="5400611" y="347010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71" name="Conector recto 170"/>
          <p:cNvCxnSpPr/>
          <p:nvPr/>
        </p:nvCxnSpPr>
        <p:spPr>
          <a:xfrm>
            <a:off x="814358" y="1794719"/>
            <a:ext cx="0" cy="19879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ángulo redondeado 171"/>
          <p:cNvSpPr/>
          <p:nvPr/>
        </p:nvSpPr>
        <p:spPr>
          <a:xfrm>
            <a:off x="282527" y="3915698"/>
            <a:ext cx="6416488" cy="204043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t</a:t>
            </a:r>
            <a:endParaRPr lang="en-US" dirty="0"/>
          </a:p>
        </p:txBody>
      </p:sp>
      <p:sp>
        <p:nvSpPr>
          <p:cNvPr id="173" name="CuadroTexto 172"/>
          <p:cNvSpPr txBox="1"/>
          <p:nvPr/>
        </p:nvSpPr>
        <p:spPr>
          <a:xfrm rot="16200000">
            <a:off x="-111906" y="4782505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74" name="Conector recto 173"/>
          <p:cNvCxnSpPr/>
          <p:nvPr/>
        </p:nvCxnSpPr>
        <p:spPr>
          <a:xfrm>
            <a:off x="973306" y="424392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ector recto 174"/>
          <p:cNvCxnSpPr/>
          <p:nvPr/>
        </p:nvCxnSpPr>
        <p:spPr>
          <a:xfrm>
            <a:off x="2118338" y="39773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ector recto 175"/>
          <p:cNvCxnSpPr/>
          <p:nvPr/>
        </p:nvCxnSpPr>
        <p:spPr>
          <a:xfrm>
            <a:off x="3515985" y="398220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ector recto 176"/>
          <p:cNvCxnSpPr/>
          <p:nvPr/>
        </p:nvCxnSpPr>
        <p:spPr>
          <a:xfrm>
            <a:off x="4667125" y="39693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CuadroTexto 177"/>
          <p:cNvSpPr txBox="1"/>
          <p:nvPr/>
        </p:nvSpPr>
        <p:spPr>
          <a:xfrm>
            <a:off x="952800" y="3959582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9" name="CuadroTexto 178"/>
          <p:cNvSpPr txBox="1"/>
          <p:nvPr/>
        </p:nvSpPr>
        <p:spPr>
          <a:xfrm>
            <a:off x="2543997" y="3959142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0" name="CuadroTexto 179"/>
          <p:cNvSpPr txBox="1"/>
          <p:nvPr/>
        </p:nvSpPr>
        <p:spPr>
          <a:xfrm>
            <a:off x="3764360" y="3959142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1" name="CuadroTexto 180"/>
          <p:cNvSpPr txBox="1"/>
          <p:nvPr/>
        </p:nvSpPr>
        <p:spPr>
          <a:xfrm>
            <a:off x="5390823" y="393790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82" name="Conector recto 181"/>
          <p:cNvCxnSpPr/>
          <p:nvPr/>
        </p:nvCxnSpPr>
        <p:spPr>
          <a:xfrm>
            <a:off x="982999" y="455826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ector recto 182"/>
          <p:cNvCxnSpPr/>
          <p:nvPr/>
        </p:nvCxnSpPr>
        <p:spPr>
          <a:xfrm>
            <a:off x="2113631" y="428679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ector recto 183"/>
          <p:cNvCxnSpPr/>
          <p:nvPr/>
        </p:nvCxnSpPr>
        <p:spPr>
          <a:xfrm>
            <a:off x="3511278" y="429161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ector recto 184"/>
          <p:cNvCxnSpPr/>
          <p:nvPr/>
        </p:nvCxnSpPr>
        <p:spPr>
          <a:xfrm>
            <a:off x="4662418" y="427873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CuadroTexto 185"/>
          <p:cNvSpPr txBox="1"/>
          <p:nvPr/>
        </p:nvSpPr>
        <p:spPr>
          <a:xfrm>
            <a:off x="962493" y="4273927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7" name="CuadroTexto 186"/>
          <p:cNvSpPr txBox="1"/>
          <p:nvPr/>
        </p:nvSpPr>
        <p:spPr>
          <a:xfrm>
            <a:off x="2553190" y="4281947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8" name="CuadroTexto 187"/>
          <p:cNvSpPr txBox="1"/>
          <p:nvPr/>
        </p:nvSpPr>
        <p:spPr>
          <a:xfrm>
            <a:off x="3777999" y="4252251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89" name="Conector recto 188"/>
          <p:cNvCxnSpPr/>
          <p:nvPr/>
        </p:nvCxnSpPr>
        <p:spPr>
          <a:xfrm>
            <a:off x="980779" y="487481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ector recto 189"/>
          <p:cNvCxnSpPr/>
          <p:nvPr/>
        </p:nvCxnSpPr>
        <p:spPr>
          <a:xfrm>
            <a:off x="2111411" y="46033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ector recto 190"/>
          <p:cNvCxnSpPr/>
          <p:nvPr/>
        </p:nvCxnSpPr>
        <p:spPr>
          <a:xfrm>
            <a:off x="3509058" y="460816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ector recto 191"/>
          <p:cNvCxnSpPr/>
          <p:nvPr/>
        </p:nvCxnSpPr>
        <p:spPr>
          <a:xfrm>
            <a:off x="4660198" y="459529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CuadroTexto 192"/>
          <p:cNvSpPr txBox="1"/>
          <p:nvPr/>
        </p:nvSpPr>
        <p:spPr>
          <a:xfrm>
            <a:off x="960273" y="459047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4" name="CuadroTexto 193"/>
          <p:cNvSpPr txBox="1"/>
          <p:nvPr/>
        </p:nvSpPr>
        <p:spPr>
          <a:xfrm>
            <a:off x="2474499" y="4590039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5" name="CuadroTexto 194"/>
          <p:cNvSpPr txBox="1"/>
          <p:nvPr/>
        </p:nvSpPr>
        <p:spPr>
          <a:xfrm>
            <a:off x="3775779" y="4568803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96" name="Conector recto 195"/>
          <p:cNvCxnSpPr/>
          <p:nvPr/>
        </p:nvCxnSpPr>
        <p:spPr>
          <a:xfrm>
            <a:off x="980779" y="523017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CuadroTexto 196"/>
          <p:cNvSpPr txBox="1"/>
          <p:nvPr/>
        </p:nvSpPr>
        <p:spPr>
          <a:xfrm>
            <a:off x="960272" y="4914860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0" name="CuadroTexto 319"/>
          <p:cNvSpPr txBox="1"/>
          <p:nvPr/>
        </p:nvSpPr>
        <p:spPr>
          <a:xfrm>
            <a:off x="2474499" y="4940263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1" name="CuadroTexto 320"/>
          <p:cNvSpPr txBox="1"/>
          <p:nvPr/>
        </p:nvSpPr>
        <p:spPr>
          <a:xfrm>
            <a:off x="3775779" y="4919027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2" name="CuadroTexto 321"/>
          <p:cNvSpPr txBox="1"/>
          <p:nvPr/>
        </p:nvSpPr>
        <p:spPr>
          <a:xfrm>
            <a:off x="960708" y="5280897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3" name="CuadroTexto 322"/>
          <p:cNvSpPr txBox="1"/>
          <p:nvPr/>
        </p:nvSpPr>
        <p:spPr>
          <a:xfrm>
            <a:off x="2476814" y="5296233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4" name="CuadroTexto 323"/>
          <p:cNvSpPr txBox="1"/>
          <p:nvPr/>
        </p:nvSpPr>
        <p:spPr>
          <a:xfrm>
            <a:off x="3787089" y="5274208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25" name="Conector recto 324"/>
          <p:cNvCxnSpPr/>
          <p:nvPr/>
        </p:nvCxnSpPr>
        <p:spPr>
          <a:xfrm>
            <a:off x="814358" y="3915700"/>
            <a:ext cx="0" cy="204043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CuadroTexto 325"/>
          <p:cNvSpPr txBox="1"/>
          <p:nvPr/>
        </p:nvSpPr>
        <p:spPr>
          <a:xfrm>
            <a:off x="929584" y="2174248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7" name="CuadroTexto 326"/>
          <p:cNvSpPr txBox="1"/>
          <p:nvPr/>
        </p:nvSpPr>
        <p:spPr>
          <a:xfrm>
            <a:off x="939620" y="2511488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8" name="CuadroTexto 327"/>
          <p:cNvSpPr txBox="1"/>
          <p:nvPr/>
        </p:nvSpPr>
        <p:spPr>
          <a:xfrm>
            <a:off x="952238" y="2819757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9" name="CuadroTexto 328"/>
          <p:cNvSpPr txBox="1"/>
          <p:nvPr/>
        </p:nvSpPr>
        <p:spPr>
          <a:xfrm>
            <a:off x="957746" y="3126400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0" name="CuadroTexto 329"/>
          <p:cNvSpPr txBox="1"/>
          <p:nvPr/>
        </p:nvSpPr>
        <p:spPr>
          <a:xfrm>
            <a:off x="971584" y="3484420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31" name="Conector recto 330"/>
          <p:cNvCxnSpPr/>
          <p:nvPr/>
        </p:nvCxnSpPr>
        <p:spPr>
          <a:xfrm>
            <a:off x="2111411" y="314362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ector recto 331"/>
          <p:cNvCxnSpPr/>
          <p:nvPr/>
        </p:nvCxnSpPr>
        <p:spPr>
          <a:xfrm>
            <a:off x="3509058" y="314843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ector recto 332"/>
          <p:cNvCxnSpPr/>
          <p:nvPr/>
        </p:nvCxnSpPr>
        <p:spPr>
          <a:xfrm>
            <a:off x="4660198" y="31355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ector recto 333"/>
          <p:cNvCxnSpPr/>
          <p:nvPr/>
        </p:nvCxnSpPr>
        <p:spPr>
          <a:xfrm>
            <a:off x="2111411" y="349248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Conector recto 334"/>
          <p:cNvCxnSpPr/>
          <p:nvPr/>
        </p:nvCxnSpPr>
        <p:spPr>
          <a:xfrm>
            <a:off x="3509058" y="349729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Conector recto 335"/>
          <p:cNvCxnSpPr/>
          <p:nvPr/>
        </p:nvCxnSpPr>
        <p:spPr>
          <a:xfrm>
            <a:off x="4660198" y="348442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ector recto 336"/>
          <p:cNvCxnSpPr/>
          <p:nvPr/>
        </p:nvCxnSpPr>
        <p:spPr>
          <a:xfrm>
            <a:off x="2118338" y="49630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Conector recto 337"/>
          <p:cNvCxnSpPr/>
          <p:nvPr/>
        </p:nvCxnSpPr>
        <p:spPr>
          <a:xfrm>
            <a:off x="3515985" y="496790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Conector recto 338"/>
          <p:cNvCxnSpPr/>
          <p:nvPr/>
        </p:nvCxnSpPr>
        <p:spPr>
          <a:xfrm>
            <a:off x="4667125" y="49550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Conector recto 339"/>
          <p:cNvCxnSpPr/>
          <p:nvPr/>
        </p:nvCxnSpPr>
        <p:spPr>
          <a:xfrm>
            <a:off x="2118338" y="53022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ector recto 340"/>
          <p:cNvCxnSpPr/>
          <p:nvPr/>
        </p:nvCxnSpPr>
        <p:spPr>
          <a:xfrm>
            <a:off x="3515985" y="53070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Conector recto 341"/>
          <p:cNvCxnSpPr/>
          <p:nvPr/>
        </p:nvCxnSpPr>
        <p:spPr>
          <a:xfrm>
            <a:off x="4667125" y="52941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ector recto 342"/>
          <p:cNvCxnSpPr/>
          <p:nvPr/>
        </p:nvCxnSpPr>
        <p:spPr>
          <a:xfrm>
            <a:off x="980779" y="555862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Conector recto 343"/>
          <p:cNvCxnSpPr/>
          <p:nvPr/>
        </p:nvCxnSpPr>
        <p:spPr>
          <a:xfrm>
            <a:off x="2118338" y="564689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Conector recto 344"/>
          <p:cNvCxnSpPr/>
          <p:nvPr/>
        </p:nvCxnSpPr>
        <p:spPr>
          <a:xfrm>
            <a:off x="3515985" y="56517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ector recto 345"/>
          <p:cNvCxnSpPr/>
          <p:nvPr/>
        </p:nvCxnSpPr>
        <p:spPr>
          <a:xfrm>
            <a:off x="4667125" y="56388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CuadroTexto 346"/>
          <p:cNvSpPr txBox="1"/>
          <p:nvPr/>
        </p:nvSpPr>
        <p:spPr>
          <a:xfrm>
            <a:off x="955794" y="5584275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8" name="CuadroTexto 347"/>
          <p:cNvSpPr txBox="1"/>
          <p:nvPr/>
        </p:nvSpPr>
        <p:spPr>
          <a:xfrm>
            <a:off x="2471901" y="5599611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9" name="CuadroTexto 348"/>
          <p:cNvSpPr txBox="1"/>
          <p:nvPr/>
        </p:nvSpPr>
        <p:spPr>
          <a:xfrm>
            <a:off x="3773181" y="5608091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0" name="CuadroTexto 349"/>
          <p:cNvSpPr txBox="1"/>
          <p:nvPr/>
        </p:nvSpPr>
        <p:spPr>
          <a:xfrm>
            <a:off x="5395487" y="430197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1" name="CuadroTexto 350"/>
          <p:cNvSpPr txBox="1"/>
          <p:nvPr/>
        </p:nvSpPr>
        <p:spPr>
          <a:xfrm>
            <a:off x="5405180" y="461631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2" name="CuadroTexto 351"/>
          <p:cNvSpPr txBox="1"/>
          <p:nvPr/>
        </p:nvSpPr>
        <p:spPr>
          <a:xfrm>
            <a:off x="5402960" y="493287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3" name="CuadroTexto 352"/>
          <p:cNvSpPr txBox="1"/>
          <p:nvPr/>
        </p:nvSpPr>
        <p:spPr>
          <a:xfrm>
            <a:off x="5402960" y="525429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4" name="CuadroTexto 353"/>
          <p:cNvSpPr txBox="1"/>
          <p:nvPr/>
        </p:nvSpPr>
        <p:spPr>
          <a:xfrm>
            <a:off x="5405275" y="562331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5" name="Rectángulo redondeado 354"/>
          <p:cNvSpPr/>
          <p:nvPr/>
        </p:nvSpPr>
        <p:spPr>
          <a:xfrm>
            <a:off x="282527" y="1430355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6" name="CuadroTexto 355"/>
          <p:cNvSpPr txBox="1"/>
          <p:nvPr/>
        </p:nvSpPr>
        <p:spPr>
          <a:xfrm>
            <a:off x="2947134" y="1438399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65" name="CuadroTexto 364"/>
          <p:cNvSpPr txBox="1"/>
          <p:nvPr/>
        </p:nvSpPr>
        <p:spPr>
          <a:xfrm>
            <a:off x="2397579" y="635271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2" name="CuadroTexto 371"/>
          <p:cNvSpPr txBox="1"/>
          <p:nvPr/>
        </p:nvSpPr>
        <p:spPr>
          <a:xfrm>
            <a:off x="2378896" y="6613079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8" name="CuadroTexto 377"/>
          <p:cNvSpPr txBox="1"/>
          <p:nvPr/>
        </p:nvSpPr>
        <p:spPr>
          <a:xfrm>
            <a:off x="2373545" y="6875099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0" name="Rectángulo redondeado 379"/>
          <p:cNvSpPr/>
          <p:nvPr/>
        </p:nvSpPr>
        <p:spPr>
          <a:xfrm>
            <a:off x="239155" y="5995998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1" name="CuadroTexto 380"/>
          <p:cNvSpPr txBox="1"/>
          <p:nvPr/>
        </p:nvSpPr>
        <p:spPr>
          <a:xfrm>
            <a:off x="2884411" y="5968735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98" name="CuadroTexto 397"/>
          <p:cNvSpPr txBox="1"/>
          <p:nvPr/>
        </p:nvSpPr>
        <p:spPr>
          <a:xfrm>
            <a:off x="2385800" y="731953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9" name="CuadroTexto 398"/>
          <p:cNvSpPr txBox="1"/>
          <p:nvPr/>
        </p:nvSpPr>
        <p:spPr>
          <a:xfrm>
            <a:off x="3782582" y="730271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5" name="CuadroTexto 404"/>
          <p:cNvSpPr txBox="1"/>
          <p:nvPr/>
        </p:nvSpPr>
        <p:spPr>
          <a:xfrm>
            <a:off x="2389428" y="756268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6" name="CuadroTexto 405"/>
          <p:cNvSpPr txBox="1"/>
          <p:nvPr/>
        </p:nvSpPr>
        <p:spPr>
          <a:xfrm>
            <a:off x="3773582" y="756110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1" name="CuadroTexto 410"/>
          <p:cNvSpPr txBox="1"/>
          <p:nvPr/>
        </p:nvSpPr>
        <p:spPr>
          <a:xfrm>
            <a:off x="2372976" y="779908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2" name="CuadroTexto 411"/>
          <p:cNvSpPr txBox="1"/>
          <p:nvPr/>
        </p:nvSpPr>
        <p:spPr>
          <a:xfrm>
            <a:off x="3751463" y="778346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0" name="CuadroTexto 419"/>
          <p:cNvSpPr txBox="1"/>
          <p:nvPr/>
        </p:nvSpPr>
        <p:spPr>
          <a:xfrm>
            <a:off x="5398296" y="632797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7" name="Rectángulo redondeado 426"/>
          <p:cNvSpPr/>
          <p:nvPr/>
        </p:nvSpPr>
        <p:spPr>
          <a:xfrm>
            <a:off x="256418" y="6346949"/>
            <a:ext cx="6379915" cy="811258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8" name="CuadroTexto 427"/>
          <p:cNvSpPr txBox="1"/>
          <p:nvPr/>
        </p:nvSpPr>
        <p:spPr>
          <a:xfrm rot="16200000">
            <a:off x="151904" y="6578212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29" name="Conector recto 428"/>
          <p:cNvCxnSpPr>
            <a:cxnSpLocks/>
          </p:cNvCxnSpPr>
          <p:nvPr/>
        </p:nvCxnSpPr>
        <p:spPr>
          <a:xfrm>
            <a:off x="780074" y="6342577"/>
            <a:ext cx="0" cy="78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Conector recto 429"/>
          <p:cNvCxnSpPr/>
          <p:nvPr/>
        </p:nvCxnSpPr>
        <p:spPr>
          <a:xfrm>
            <a:off x="918097" y="659055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Conector recto 430"/>
          <p:cNvCxnSpPr/>
          <p:nvPr/>
        </p:nvCxnSpPr>
        <p:spPr>
          <a:xfrm>
            <a:off x="2111596" y="639828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Conector recto 431"/>
          <p:cNvCxnSpPr/>
          <p:nvPr/>
        </p:nvCxnSpPr>
        <p:spPr>
          <a:xfrm>
            <a:off x="3446729" y="639828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Conector recto 432"/>
          <p:cNvCxnSpPr/>
          <p:nvPr/>
        </p:nvCxnSpPr>
        <p:spPr>
          <a:xfrm>
            <a:off x="4615632" y="639828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Conector recto 433"/>
          <p:cNvCxnSpPr/>
          <p:nvPr/>
        </p:nvCxnSpPr>
        <p:spPr>
          <a:xfrm>
            <a:off x="918097" y="684733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Conector recto 434"/>
          <p:cNvCxnSpPr/>
          <p:nvPr/>
        </p:nvCxnSpPr>
        <p:spPr>
          <a:xfrm>
            <a:off x="2111411" y="66453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Conector recto 435"/>
          <p:cNvCxnSpPr/>
          <p:nvPr/>
        </p:nvCxnSpPr>
        <p:spPr>
          <a:xfrm>
            <a:off x="3446729" y="662748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Conector recto 436"/>
          <p:cNvCxnSpPr/>
          <p:nvPr/>
        </p:nvCxnSpPr>
        <p:spPr>
          <a:xfrm>
            <a:off x="4615632" y="662748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Conector recto 437"/>
          <p:cNvCxnSpPr/>
          <p:nvPr/>
        </p:nvCxnSpPr>
        <p:spPr>
          <a:xfrm>
            <a:off x="2111411" y="690659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Conector recto 438"/>
          <p:cNvCxnSpPr/>
          <p:nvPr/>
        </p:nvCxnSpPr>
        <p:spPr>
          <a:xfrm>
            <a:off x="3446729" y="690659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Conector recto 439"/>
          <p:cNvCxnSpPr/>
          <p:nvPr/>
        </p:nvCxnSpPr>
        <p:spPr>
          <a:xfrm>
            <a:off x="4615632" y="690659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5" name="CuadroTexto 444"/>
          <p:cNvSpPr txBox="1"/>
          <p:nvPr/>
        </p:nvSpPr>
        <p:spPr>
          <a:xfrm>
            <a:off x="918128" y="6349249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6" name="CuadroTexto 445"/>
          <p:cNvSpPr txBox="1"/>
          <p:nvPr/>
        </p:nvSpPr>
        <p:spPr>
          <a:xfrm>
            <a:off x="923066" y="6831858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7" name="CuadroTexto 446"/>
          <p:cNvSpPr txBox="1"/>
          <p:nvPr/>
        </p:nvSpPr>
        <p:spPr>
          <a:xfrm>
            <a:off x="912907" y="659492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9" name="Rectángulo redondeado 448"/>
          <p:cNvSpPr/>
          <p:nvPr/>
        </p:nvSpPr>
        <p:spPr>
          <a:xfrm>
            <a:off x="256688" y="7300418"/>
            <a:ext cx="6379915" cy="80519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0" name="CuadroTexto 449"/>
          <p:cNvSpPr txBox="1"/>
          <p:nvPr/>
        </p:nvSpPr>
        <p:spPr>
          <a:xfrm rot="16200000">
            <a:off x="151904" y="7549562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51" name="Conector recto 450"/>
          <p:cNvCxnSpPr>
            <a:cxnSpLocks/>
          </p:cNvCxnSpPr>
          <p:nvPr/>
        </p:nvCxnSpPr>
        <p:spPr>
          <a:xfrm>
            <a:off x="780344" y="7296046"/>
            <a:ext cx="0" cy="80956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ector recto 451"/>
          <p:cNvCxnSpPr/>
          <p:nvPr/>
        </p:nvCxnSpPr>
        <p:spPr>
          <a:xfrm>
            <a:off x="918367" y="754402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Conector recto 452"/>
          <p:cNvCxnSpPr/>
          <p:nvPr/>
        </p:nvCxnSpPr>
        <p:spPr>
          <a:xfrm>
            <a:off x="2131422" y="73642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ector recto 453"/>
          <p:cNvCxnSpPr/>
          <p:nvPr/>
        </p:nvCxnSpPr>
        <p:spPr>
          <a:xfrm>
            <a:off x="3446999" y="73517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ector recto 454"/>
          <p:cNvCxnSpPr/>
          <p:nvPr/>
        </p:nvCxnSpPr>
        <p:spPr>
          <a:xfrm>
            <a:off x="4615902" y="73517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ector recto 455"/>
          <p:cNvCxnSpPr/>
          <p:nvPr/>
        </p:nvCxnSpPr>
        <p:spPr>
          <a:xfrm>
            <a:off x="918367" y="780080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ector recto 456"/>
          <p:cNvCxnSpPr/>
          <p:nvPr/>
        </p:nvCxnSpPr>
        <p:spPr>
          <a:xfrm>
            <a:off x="2131422" y="761150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Conector recto 457"/>
          <p:cNvCxnSpPr/>
          <p:nvPr/>
        </p:nvCxnSpPr>
        <p:spPr>
          <a:xfrm>
            <a:off x="3446999" y="75809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ector recto 458"/>
          <p:cNvCxnSpPr/>
          <p:nvPr/>
        </p:nvCxnSpPr>
        <p:spPr>
          <a:xfrm>
            <a:off x="4615902" y="75809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ector recto 459"/>
          <p:cNvCxnSpPr/>
          <p:nvPr/>
        </p:nvCxnSpPr>
        <p:spPr>
          <a:xfrm>
            <a:off x="2122475" y="78600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460"/>
          <p:cNvCxnSpPr/>
          <p:nvPr/>
        </p:nvCxnSpPr>
        <p:spPr>
          <a:xfrm>
            <a:off x="3446999" y="78600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Conector recto 461"/>
          <p:cNvCxnSpPr/>
          <p:nvPr/>
        </p:nvCxnSpPr>
        <p:spPr>
          <a:xfrm>
            <a:off x="4615902" y="78600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7" name="CuadroTexto 466"/>
          <p:cNvSpPr txBox="1"/>
          <p:nvPr/>
        </p:nvSpPr>
        <p:spPr>
          <a:xfrm>
            <a:off x="918398" y="7302718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8" name="CuadroTexto 467"/>
          <p:cNvSpPr txBox="1"/>
          <p:nvPr/>
        </p:nvSpPr>
        <p:spPr>
          <a:xfrm>
            <a:off x="923336" y="7785327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9" name="CuadroTexto 468"/>
          <p:cNvSpPr txBox="1"/>
          <p:nvPr/>
        </p:nvSpPr>
        <p:spPr>
          <a:xfrm>
            <a:off x="913177" y="7548395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1" name="Rectángulo redondeado 470"/>
          <p:cNvSpPr/>
          <p:nvPr/>
        </p:nvSpPr>
        <p:spPr>
          <a:xfrm>
            <a:off x="239155" y="8258717"/>
            <a:ext cx="6379915" cy="91126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2" name="CuadroTexto 471"/>
          <p:cNvSpPr txBox="1"/>
          <p:nvPr/>
        </p:nvSpPr>
        <p:spPr>
          <a:xfrm rot="16200000">
            <a:off x="140459" y="8502714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73" name="Conector recto 472"/>
          <p:cNvCxnSpPr>
            <a:cxnSpLocks/>
          </p:cNvCxnSpPr>
          <p:nvPr/>
        </p:nvCxnSpPr>
        <p:spPr>
          <a:xfrm>
            <a:off x="762811" y="8254345"/>
            <a:ext cx="17263" cy="90825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ector recto 473"/>
          <p:cNvCxnSpPr/>
          <p:nvPr/>
        </p:nvCxnSpPr>
        <p:spPr>
          <a:xfrm>
            <a:off x="900834" y="850232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ector recto 474"/>
          <p:cNvCxnSpPr/>
          <p:nvPr/>
        </p:nvCxnSpPr>
        <p:spPr>
          <a:xfrm>
            <a:off x="2116176" y="83100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ector recto 475"/>
          <p:cNvCxnSpPr/>
          <p:nvPr/>
        </p:nvCxnSpPr>
        <p:spPr>
          <a:xfrm>
            <a:off x="3429466" y="83100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Conector recto 476"/>
          <p:cNvCxnSpPr/>
          <p:nvPr/>
        </p:nvCxnSpPr>
        <p:spPr>
          <a:xfrm>
            <a:off x="4598369" y="83100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ector recto 477"/>
          <p:cNvCxnSpPr/>
          <p:nvPr/>
        </p:nvCxnSpPr>
        <p:spPr>
          <a:xfrm>
            <a:off x="900834" y="875910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ector recto 478"/>
          <p:cNvCxnSpPr/>
          <p:nvPr/>
        </p:nvCxnSpPr>
        <p:spPr>
          <a:xfrm>
            <a:off x="2131115" y="855709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ector recto 479"/>
          <p:cNvCxnSpPr/>
          <p:nvPr/>
        </p:nvCxnSpPr>
        <p:spPr>
          <a:xfrm>
            <a:off x="3429466" y="853925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ector recto 480"/>
          <p:cNvCxnSpPr/>
          <p:nvPr/>
        </p:nvCxnSpPr>
        <p:spPr>
          <a:xfrm>
            <a:off x="4598369" y="853925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ector recto 481"/>
          <p:cNvCxnSpPr/>
          <p:nvPr/>
        </p:nvCxnSpPr>
        <p:spPr>
          <a:xfrm>
            <a:off x="2124188" y="88345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Conector recto 482"/>
          <p:cNvCxnSpPr/>
          <p:nvPr/>
        </p:nvCxnSpPr>
        <p:spPr>
          <a:xfrm>
            <a:off x="3429466" y="88183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Conector recto 483"/>
          <p:cNvCxnSpPr/>
          <p:nvPr/>
        </p:nvCxnSpPr>
        <p:spPr>
          <a:xfrm>
            <a:off x="4598369" y="88183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9" name="CuadroTexto 488"/>
          <p:cNvSpPr txBox="1"/>
          <p:nvPr/>
        </p:nvSpPr>
        <p:spPr>
          <a:xfrm>
            <a:off x="900865" y="8261017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0" name="CuadroTexto 489"/>
          <p:cNvSpPr txBox="1"/>
          <p:nvPr/>
        </p:nvSpPr>
        <p:spPr>
          <a:xfrm>
            <a:off x="884834" y="8814514"/>
            <a:ext cx="1024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1" name="CuadroTexto 490"/>
          <p:cNvSpPr txBox="1"/>
          <p:nvPr/>
        </p:nvSpPr>
        <p:spPr>
          <a:xfrm>
            <a:off x="895644" y="8506694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6" name="CuadroTexto 365"/>
          <p:cNvSpPr txBox="1"/>
          <p:nvPr/>
        </p:nvSpPr>
        <p:spPr>
          <a:xfrm>
            <a:off x="3792415" y="6348131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3" name="CuadroTexto 372"/>
          <p:cNvSpPr txBox="1"/>
          <p:nvPr/>
        </p:nvSpPr>
        <p:spPr>
          <a:xfrm>
            <a:off x="3801559" y="6584142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9" name="CuadroTexto 378"/>
          <p:cNvSpPr txBox="1"/>
          <p:nvPr/>
        </p:nvSpPr>
        <p:spPr>
          <a:xfrm>
            <a:off x="3801559" y="6845902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9" name="CuadroTexto 528"/>
          <p:cNvSpPr txBox="1"/>
          <p:nvPr/>
        </p:nvSpPr>
        <p:spPr>
          <a:xfrm>
            <a:off x="5387388" y="660124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0" name="CuadroTexto 529"/>
          <p:cNvSpPr txBox="1"/>
          <p:nvPr/>
        </p:nvSpPr>
        <p:spPr>
          <a:xfrm>
            <a:off x="5393117" y="6891747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2" name="CuadroTexto 531"/>
          <p:cNvSpPr txBox="1"/>
          <p:nvPr/>
        </p:nvSpPr>
        <p:spPr>
          <a:xfrm>
            <a:off x="5460131" y="728791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3" name="CuadroTexto 532"/>
          <p:cNvSpPr txBox="1"/>
          <p:nvPr/>
        </p:nvSpPr>
        <p:spPr>
          <a:xfrm>
            <a:off x="5449223" y="756119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4" name="CuadroTexto 533"/>
          <p:cNvSpPr txBox="1"/>
          <p:nvPr/>
        </p:nvSpPr>
        <p:spPr>
          <a:xfrm>
            <a:off x="5454952" y="785169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6" name="CuadroTexto 535"/>
          <p:cNvSpPr txBox="1"/>
          <p:nvPr/>
        </p:nvSpPr>
        <p:spPr>
          <a:xfrm>
            <a:off x="5447821" y="826200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7" name="CuadroTexto 536"/>
          <p:cNvSpPr txBox="1"/>
          <p:nvPr/>
        </p:nvSpPr>
        <p:spPr>
          <a:xfrm>
            <a:off x="5436913" y="853527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8" name="CuadroTexto 537"/>
          <p:cNvSpPr txBox="1"/>
          <p:nvPr/>
        </p:nvSpPr>
        <p:spPr>
          <a:xfrm>
            <a:off x="5442642" y="882577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0" name="CuadroTexto 539"/>
          <p:cNvSpPr txBox="1"/>
          <p:nvPr/>
        </p:nvSpPr>
        <p:spPr>
          <a:xfrm>
            <a:off x="2413590" y="8294461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1" name="CuadroTexto 540"/>
          <p:cNvSpPr txBox="1"/>
          <p:nvPr/>
        </p:nvSpPr>
        <p:spPr>
          <a:xfrm>
            <a:off x="3756225" y="8271327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2" name="CuadroTexto 541"/>
          <p:cNvSpPr txBox="1"/>
          <p:nvPr/>
        </p:nvSpPr>
        <p:spPr>
          <a:xfrm>
            <a:off x="2422145" y="8545585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3" name="CuadroTexto 542"/>
          <p:cNvSpPr txBox="1"/>
          <p:nvPr/>
        </p:nvSpPr>
        <p:spPr>
          <a:xfrm>
            <a:off x="3756225" y="8533448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4" name="CuadroTexto 543"/>
          <p:cNvSpPr txBox="1"/>
          <p:nvPr/>
        </p:nvSpPr>
        <p:spPr>
          <a:xfrm>
            <a:off x="2422145" y="8807325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5" name="CuadroTexto 544"/>
          <p:cNvSpPr txBox="1"/>
          <p:nvPr/>
        </p:nvSpPr>
        <p:spPr>
          <a:xfrm>
            <a:off x="3748034" y="8787364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2" name="CuadroTexto 551"/>
          <p:cNvSpPr txBox="1"/>
          <p:nvPr/>
        </p:nvSpPr>
        <p:spPr>
          <a:xfrm>
            <a:off x="5483498" y="8372865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D7FD372-77D5-7ED1-A08E-E2F5B9EE184F}"/>
              </a:ext>
            </a:extLst>
          </p:cNvPr>
          <p:cNvSpPr txBox="1"/>
          <p:nvPr/>
        </p:nvSpPr>
        <p:spPr>
          <a:xfrm>
            <a:off x="244546" y="9314860"/>
            <a:ext cx="26677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* El precio de servicio funerarios incluye IGV.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05348D7-7988-B020-0165-A12B2D5BF7FC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8267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33174" y="1597854"/>
            <a:ext cx="6403488" cy="335978"/>
          </a:xfrm>
          <a:prstGeom prst="roundRect">
            <a:avLst>
              <a:gd name="adj" fmla="val 21900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1300490" y="1598826"/>
            <a:ext cx="2579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DESCRIPCIÓN DEL SERVICIO 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199300" y="1605277"/>
            <a:ext cx="808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PRECIO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3" name="Conector recto 12"/>
          <p:cNvCxnSpPr>
            <a:cxnSpLocks/>
          </p:cNvCxnSpPr>
          <p:nvPr/>
        </p:nvCxnSpPr>
        <p:spPr>
          <a:xfrm>
            <a:off x="4539831" y="1596952"/>
            <a:ext cx="0" cy="44223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325436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LAMBAYEQUE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268" y="353721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37151" y="1026248"/>
            <a:ext cx="6399511" cy="492611"/>
          </a:xfrm>
          <a:prstGeom prst="roundRect">
            <a:avLst>
              <a:gd name="adj" fmla="val 21586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383311" y="1008960"/>
            <a:ext cx="61613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dirty="0">
                <a:solidFill>
                  <a:schemeClr val="bg1"/>
                </a:solidFill>
                <a:latin typeface="Gotham" panose="02000504050000020004" pitchFamily="2" charset="0"/>
              </a:rPr>
              <a:t>Lista de Precios Servicios Adicionales – Camposanto Esperanza Eterna             </a:t>
            </a:r>
            <a:r>
              <a:rPr lang="es-PE" sz="1400" b="1" dirty="0">
                <a:solidFill>
                  <a:schemeClr val="bg1"/>
                </a:solidFill>
                <a:latin typeface="Gotham" panose="02000504050000020004" pitchFamily="2" charset="0"/>
              </a:rPr>
              <a:t>Lambayeque 2024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1754801" y="1998123"/>
            <a:ext cx="2022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9" name="Conector recto 218"/>
          <p:cNvCxnSpPr>
            <a:cxnSpLocks/>
          </p:cNvCxnSpPr>
          <p:nvPr/>
        </p:nvCxnSpPr>
        <p:spPr>
          <a:xfrm>
            <a:off x="314960" y="2296013"/>
            <a:ext cx="622973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>
            <a:cxnSpLocks/>
          </p:cNvCxnSpPr>
          <p:nvPr/>
        </p:nvCxnSpPr>
        <p:spPr>
          <a:xfrm>
            <a:off x="238460" y="2567001"/>
            <a:ext cx="6379915" cy="2324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>
            <a:cxnSpLocks/>
          </p:cNvCxnSpPr>
          <p:nvPr/>
        </p:nvCxnSpPr>
        <p:spPr>
          <a:xfrm>
            <a:off x="4656442" y="2040331"/>
            <a:ext cx="88278" cy="6013712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2A9BBDF-26D2-4367-2DA2-2E4DC5EC913E}"/>
              </a:ext>
            </a:extLst>
          </p:cNvPr>
          <p:cNvSpPr txBox="1"/>
          <p:nvPr/>
        </p:nvSpPr>
        <p:spPr>
          <a:xfrm>
            <a:off x="5094359" y="2019696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900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76659F47-2E2B-CB66-9AFD-02AE5984E166}"/>
              </a:ext>
            </a:extLst>
          </p:cNvPr>
          <p:cNvCxnSpPr>
            <a:cxnSpLocks/>
          </p:cNvCxnSpPr>
          <p:nvPr/>
        </p:nvCxnSpPr>
        <p:spPr>
          <a:xfrm>
            <a:off x="247602" y="3135914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DF09F2B2-15D5-9041-F9A4-C3A2263789E7}"/>
              </a:ext>
            </a:extLst>
          </p:cNvPr>
          <p:cNvCxnSpPr>
            <a:cxnSpLocks/>
          </p:cNvCxnSpPr>
          <p:nvPr/>
        </p:nvCxnSpPr>
        <p:spPr>
          <a:xfrm>
            <a:off x="246770" y="2866175"/>
            <a:ext cx="6389892" cy="12615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D4E77267-F0B8-C294-3C61-C318ACE4C2EC}"/>
              </a:ext>
            </a:extLst>
          </p:cNvPr>
          <p:cNvCxnSpPr>
            <a:cxnSpLocks/>
          </p:cNvCxnSpPr>
          <p:nvPr/>
        </p:nvCxnSpPr>
        <p:spPr>
          <a:xfrm>
            <a:off x="256747" y="3441145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A0100090-FC42-E83E-1799-AB44C98B52F2}"/>
              </a:ext>
            </a:extLst>
          </p:cNvPr>
          <p:cNvCxnSpPr>
            <a:cxnSpLocks/>
          </p:cNvCxnSpPr>
          <p:nvPr/>
        </p:nvCxnSpPr>
        <p:spPr>
          <a:xfrm>
            <a:off x="234556" y="3753092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ector recto 447">
            <a:extLst>
              <a:ext uri="{FF2B5EF4-FFF2-40B4-BE49-F238E27FC236}">
                <a16:creationId xmlns:a16="http://schemas.microsoft.com/office/drawing/2014/main" id="{7106E7C1-CC7F-C8F7-2289-80B88B564D95}"/>
              </a:ext>
            </a:extLst>
          </p:cNvPr>
          <p:cNvCxnSpPr>
            <a:cxnSpLocks/>
          </p:cNvCxnSpPr>
          <p:nvPr/>
        </p:nvCxnSpPr>
        <p:spPr>
          <a:xfrm>
            <a:off x="246770" y="4000038"/>
            <a:ext cx="6370773" cy="5608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ector recto 449">
            <a:extLst>
              <a:ext uri="{FF2B5EF4-FFF2-40B4-BE49-F238E27FC236}">
                <a16:creationId xmlns:a16="http://schemas.microsoft.com/office/drawing/2014/main" id="{EB1B6D9B-5072-2775-1479-D5EAB9DAD7CA}"/>
              </a:ext>
            </a:extLst>
          </p:cNvPr>
          <p:cNvCxnSpPr>
            <a:cxnSpLocks/>
          </p:cNvCxnSpPr>
          <p:nvPr/>
        </p:nvCxnSpPr>
        <p:spPr>
          <a:xfrm>
            <a:off x="234555" y="4245161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ector recto 450">
            <a:extLst>
              <a:ext uri="{FF2B5EF4-FFF2-40B4-BE49-F238E27FC236}">
                <a16:creationId xmlns:a16="http://schemas.microsoft.com/office/drawing/2014/main" id="{E2385DFC-BBEA-182B-3D61-D6286AC3A244}"/>
              </a:ext>
            </a:extLst>
          </p:cNvPr>
          <p:cNvCxnSpPr>
            <a:cxnSpLocks/>
          </p:cNvCxnSpPr>
          <p:nvPr/>
        </p:nvCxnSpPr>
        <p:spPr>
          <a:xfrm>
            <a:off x="246948" y="4532471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ector recto 451">
            <a:extLst>
              <a:ext uri="{FF2B5EF4-FFF2-40B4-BE49-F238E27FC236}">
                <a16:creationId xmlns:a16="http://schemas.microsoft.com/office/drawing/2014/main" id="{1B74723E-7AAA-A6C8-6898-22F7879999DA}"/>
              </a:ext>
            </a:extLst>
          </p:cNvPr>
          <p:cNvCxnSpPr>
            <a:cxnSpLocks/>
          </p:cNvCxnSpPr>
          <p:nvPr/>
        </p:nvCxnSpPr>
        <p:spPr>
          <a:xfrm>
            <a:off x="245311" y="4847772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ector recto 453">
            <a:extLst>
              <a:ext uri="{FF2B5EF4-FFF2-40B4-BE49-F238E27FC236}">
                <a16:creationId xmlns:a16="http://schemas.microsoft.com/office/drawing/2014/main" id="{783BE2EE-B273-53FC-3ED9-77DA0502FEA8}"/>
              </a:ext>
            </a:extLst>
          </p:cNvPr>
          <p:cNvCxnSpPr>
            <a:cxnSpLocks/>
          </p:cNvCxnSpPr>
          <p:nvPr/>
        </p:nvCxnSpPr>
        <p:spPr>
          <a:xfrm>
            <a:off x="248072" y="5134549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ector recto 454">
            <a:extLst>
              <a:ext uri="{FF2B5EF4-FFF2-40B4-BE49-F238E27FC236}">
                <a16:creationId xmlns:a16="http://schemas.microsoft.com/office/drawing/2014/main" id="{413C9D8F-C6BD-B3DE-C724-C3FB9F386BD2}"/>
              </a:ext>
            </a:extLst>
          </p:cNvPr>
          <p:cNvCxnSpPr>
            <a:cxnSpLocks/>
          </p:cNvCxnSpPr>
          <p:nvPr/>
        </p:nvCxnSpPr>
        <p:spPr>
          <a:xfrm>
            <a:off x="238460" y="5479066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ector recto 455">
            <a:extLst>
              <a:ext uri="{FF2B5EF4-FFF2-40B4-BE49-F238E27FC236}">
                <a16:creationId xmlns:a16="http://schemas.microsoft.com/office/drawing/2014/main" id="{126F28EC-F8BC-A612-84CC-984DBDC7E80F}"/>
              </a:ext>
            </a:extLst>
          </p:cNvPr>
          <p:cNvCxnSpPr>
            <a:cxnSpLocks/>
          </p:cNvCxnSpPr>
          <p:nvPr/>
        </p:nvCxnSpPr>
        <p:spPr>
          <a:xfrm>
            <a:off x="242991" y="5757506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ector recto 456">
            <a:extLst>
              <a:ext uri="{FF2B5EF4-FFF2-40B4-BE49-F238E27FC236}">
                <a16:creationId xmlns:a16="http://schemas.microsoft.com/office/drawing/2014/main" id="{BEB795B1-910B-ABDF-C46B-481C6BBD6A0E}"/>
              </a:ext>
            </a:extLst>
          </p:cNvPr>
          <p:cNvCxnSpPr>
            <a:cxnSpLocks/>
          </p:cNvCxnSpPr>
          <p:nvPr/>
        </p:nvCxnSpPr>
        <p:spPr>
          <a:xfrm>
            <a:off x="258445" y="6099863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ector recto 459">
            <a:extLst>
              <a:ext uri="{FF2B5EF4-FFF2-40B4-BE49-F238E27FC236}">
                <a16:creationId xmlns:a16="http://schemas.microsoft.com/office/drawing/2014/main" id="{7A0A98E5-2CC7-F5F1-7C6E-8B33A55DC24D}"/>
              </a:ext>
            </a:extLst>
          </p:cNvPr>
          <p:cNvCxnSpPr>
            <a:cxnSpLocks/>
          </p:cNvCxnSpPr>
          <p:nvPr/>
        </p:nvCxnSpPr>
        <p:spPr>
          <a:xfrm>
            <a:off x="234554" y="6458042"/>
            <a:ext cx="6384187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460">
            <a:extLst>
              <a:ext uri="{FF2B5EF4-FFF2-40B4-BE49-F238E27FC236}">
                <a16:creationId xmlns:a16="http://schemas.microsoft.com/office/drawing/2014/main" id="{AC79B316-5D0F-DA3C-1FB8-E570383B9AB2}"/>
              </a:ext>
            </a:extLst>
          </p:cNvPr>
          <p:cNvCxnSpPr>
            <a:cxnSpLocks/>
          </p:cNvCxnSpPr>
          <p:nvPr/>
        </p:nvCxnSpPr>
        <p:spPr>
          <a:xfrm>
            <a:off x="239420" y="6761740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>
            <a:extLst>
              <a:ext uri="{FF2B5EF4-FFF2-40B4-BE49-F238E27FC236}">
                <a16:creationId xmlns:a16="http://schemas.microsoft.com/office/drawing/2014/main" id="{BCA1290C-F7F9-24C9-E417-53EFA3E857E1}"/>
              </a:ext>
            </a:extLst>
          </p:cNvPr>
          <p:cNvCxnSpPr>
            <a:cxnSpLocks/>
          </p:cNvCxnSpPr>
          <p:nvPr/>
        </p:nvCxnSpPr>
        <p:spPr>
          <a:xfrm>
            <a:off x="233930" y="7094996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>
            <a:extLst>
              <a:ext uri="{FF2B5EF4-FFF2-40B4-BE49-F238E27FC236}">
                <a16:creationId xmlns:a16="http://schemas.microsoft.com/office/drawing/2014/main" id="{6C733B53-A7E1-24C8-CCD1-221D92C1AF16}"/>
              </a:ext>
            </a:extLst>
          </p:cNvPr>
          <p:cNvCxnSpPr>
            <a:cxnSpLocks/>
          </p:cNvCxnSpPr>
          <p:nvPr/>
        </p:nvCxnSpPr>
        <p:spPr>
          <a:xfrm>
            <a:off x="241507" y="7432195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>
            <a:extLst>
              <a:ext uri="{FF2B5EF4-FFF2-40B4-BE49-F238E27FC236}">
                <a16:creationId xmlns:a16="http://schemas.microsoft.com/office/drawing/2014/main" id="{473ED791-D7F2-CC29-4752-62CCEC81B6CF}"/>
              </a:ext>
            </a:extLst>
          </p:cNvPr>
          <p:cNvCxnSpPr>
            <a:cxnSpLocks/>
          </p:cNvCxnSpPr>
          <p:nvPr/>
        </p:nvCxnSpPr>
        <p:spPr>
          <a:xfrm>
            <a:off x="235415" y="7707974"/>
            <a:ext cx="6353030" cy="20601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4574219B-90D9-C1DE-DF3B-EF32F82F7BE9}"/>
              </a:ext>
            </a:extLst>
          </p:cNvPr>
          <p:cNvSpPr txBox="1"/>
          <p:nvPr/>
        </p:nvSpPr>
        <p:spPr>
          <a:xfrm>
            <a:off x="5096889" y="2306306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700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FE82AAC-DE48-E18C-B245-D1B1587531EF}"/>
              </a:ext>
            </a:extLst>
          </p:cNvPr>
          <p:cNvSpPr txBox="1"/>
          <p:nvPr/>
        </p:nvSpPr>
        <p:spPr>
          <a:xfrm>
            <a:off x="831611" y="4574201"/>
            <a:ext cx="3643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Granito Negro (medida 50 cm x 30 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15ED07A-A65C-2DBD-6E6A-789629221823}"/>
              </a:ext>
            </a:extLst>
          </p:cNvPr>
          <p:cNvSpPr txBox="1"/>
          <p:nvPr/>
        </p:nvSpPr>
        <p:spPr>
          <a:xfrm>
            <a:off x="2076448" y="7703513"/>
            <a:ext cx="1603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Plegaria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6F9F23A-EE01-8094-C9A6-30EE446A9BED}"/>
              </a:ext>
            </a:extLst>
          </p:cNvPr>
          <p:cNvSpPr txBox="1"/>
          <p:nvPr/>
        </p:nvSpPr>
        <p:spPr>
          <a:xfrm>
            <a:off x="828036" y="2591459"/>
            <a:ext cx="3580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Exhumación para Traslado Externo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C4C9610-2F33-F62C-C32E-CE04080E0926}"/>
              </a:ext>
            </a:extLst>
          </p:cNvPr>
          <p:cNvSpPr txBox="1"/>
          <p:nvPr/>
        </p:nvSpPr>
        <p:spPr>
          <a:xfrm>
            <a:off x="1427971" y="2297434"/>
            <a:ext cx="28192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Mausoleos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21427EF-D925-1267-BE38-5D57D154F0F8}"/>
              </a:ext>
            </a:extLst>
          </p:cNvPr>
          <p:cNvSpPr txBox="1"/>
          <p:nvPr/>
        </p:nvSpPr>
        <p:spPr>
          <a:xfrm>
            <a:off x="1499124" y="5161980"/>
            <a:ext cx="2554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Venta de Flores (4 ramos al mes)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8AAD0E7-F19E-D3B8-7558-60EC44ECAC72}"/>
              </a:ext>
            </a:extLst>
          </p:cNvPr>
          <p:cNvSpPr txBox="1"/>
          <p:nvPr/>
        </p:nvSpPr>
        <p:spPr>
          <a:xfrm>
            <a:off x="2276708" y="3975881"/>
            <a:ext cx="11689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Responso VIP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237C9D2-973E-A1D1-61CF-A8AABEDFB2CC}"/>
              </a:ext>
            </a:extLst>
          </p:cNvPr>
          <p:cNvSpPr txBox="1"/>
          <p:nvPr/>
        </p:nvSpPr>
        <p:spPr>
          <a:xfrm>
            <a:off x="880417" y="4259719"/>
            <a:ext cx="3728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Mármol Carrara (medida 50 cm x 30cm)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6CB40CA-60B9-F589-2B92-381567B1444A}"/>
              </a:ext>
            </a:extLst>
          </p:cNvPr>
          <p:cNvSpPr txBox="1"/>
          <p:nvPr/>
        </p:nvSpPr>
        <p:spPr>
          <a:xfrm>
            <a:off x="1675410" y="4832177"/>
            <a:ext cx="2138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Mantenimiento de Lápidas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1C33430-1A09-AF37-A2A0-CECD75E739F5}"/>
              </a:ext>
            </a:extLst>
          </p:cNvPr>
          <p:cNvSpPr txBox="1"/>
          <p:nvPr/>
        </p:nvSpPr>
        <p:spPr>
          <a:xfrm>
            <a:off x="5095617" y="2586022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5985D3A-75B8-FA4B-1AF2-F3327DED0EE7}"/>
              </a:ext>
            </a:extLst>
          </p:cNvPr>
          <p:cNvSpPr txBox="1"/>
          <p:nvPr/>
        </p:nvSpPr>
        <p:spPr>
          <a:xfrm>
            <a:off x="5097462" y="2866175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1,500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DCD3471-A81F-8A82-FA33-A6C1B8EA56D8}"/>
              </a:ext>
            </a:extLst>
          </p:cNvPr>
          <p:cNvSpPr txBox="1"/>
          <p:nvPr/>
        </p:nvSpPr>
        <p:spPr>
          <a:xfrm>
            <a:off x="5104532" y="3152106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1,800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A107626-DA3D-AC63-94F1-5579A99E42FB}"/>
              </a:ext>
            </a:extLst>
          </p:cNvPr>
          <p:cNvSpPr txBox="1"/>
          <p:nvPr/>
        </p:nvSpPr>
        <p:spPr>
          <a:xfrm>
            <a:off x="5093966" y="3420521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160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19CB479-0E01-66A2-07B3-5E12A477F477}"/>
              </a:ext>
            </a:extLst>
          </p:cNvPr>
          <p:cNvSpPr txBox="1"/>
          <p:nvPr/>
        </p:nvSpPr>
        <p:spPr>
          <a:xfrm>
            <a:off x="5099433" y="3723644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120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F5BA0F1-DEC7-1BDC-4ABB-C86F3F1C7132}"/>
              </a:ext>
            </a:extLst>
          </p:cNvPr>
          <p:cNvSpPr txBox="1"/>
          <p:nvPr/>
        </p:nvSpPr>
        <p:spPr>
          <a:xfrm>
            <a:off x="5104532" y="4002175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33D724D-5CE3-43A6-0071-C5CED79E1650}"/>
              </a:ext>
            </a:extLst>
          </p:cNvPr>
          <p:cNvSpPr txBox="1"/>
          <p:nvPr/>
        </p:nvSpPr>
        <p:spPr>
          <a:xfrm>
            <a:off x="5104531" y="4250787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240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E6F1963-2E70-36D3-C71D-E6F1335F587D}"/>
              </a:ext>
            </a:extLst>
          </p:cNvPr>
          <p:cNvSpPr txBox="1"/>
          <p:nvPr/>
        </p:nvSpPr>
        <p:spPr>
          <a:xfrm>
            <a:off x="5093966" y="4526602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340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65901B5-365F-25E5-2A47-2BC83D56D80D}"/>
              </a:ext>
            </a:extLst>
          </p:cNvPr>
          <p:cNvSpPr txBox="1"/>
          <p:nvPr/>
        </p:nvSpPr>
        <p:spPr>
          <a:xfrm>
            <a:off x="5103510" y="4838727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C973927-C2B3-CFF9-E2D6-A5D38A6FCE93}"/>
              </a:ext>
            </a:extLst>
          </p:cNvPr>
          <p:cNvSpPr txBox="1"/>
          <p:nvPr/>
        </p:nvSpPr>
        <p:spPr>
          <a:xfrm>
            <a:off x="5106682" y="5149558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80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62316ABE-071E-6068-7005-10C676AD7CE1}"/>
              </a:ext>
            </a:extLst>
          </p:cNvPr>
          <p:cNvSpPr txBox="1"/>
          <p:nvPr/>
        </p:nvSpPr>
        <p:spPr>
          <a:xfrm>
            <a:off x="5095128" y="5486815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20465C4D-D5E1-938C-A500-EAE247F4D13C}"/>
              </a:ext>
            </a:extLst>
          </p:cNvPr>
          <p:cNvSpPr txBox="1"/>
          <p:nvPr/>
        </p:nvSpPr>
        <p:spPr>
          <a:xfrm>
            <a:off x="5105288" y="5815934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31CC7199-B0C3-0EC6-FA4F-FB2A4325C3BD}"/>
              </a:ext>
            </a:extLst>
          </p:cNvPr>
          <p:cNvSpPr txBox="1"/>
          <p:nvPr/>
        </p:nvSpPr>
        <p:spPr>
          <a:xfrm>
            <a:off x="5097376" y="6108515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022BACD6-976F-E86F-2110-69EA4F97C81A}"/>
              </a:ext>
            </a:extLst>
          </p:cNvPr>
          <p:cNvSpPr txBox="1"/>
          <p:nvPr/>
        </p:nvSpPr>
        <p:spPr>
          <a:xfrm>
            <a:off x="5103510" y="6464388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10,500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E624E5D5-E6B6-6E6A-05D8-A6BAAC66A67F}"/>
              </a:ext>
            </a:extLst>
          </p:cNvPr>
          <p:cNvSpPr txBox="1"/>
          <p:nvPr/>
        </p:nvSpPr>
        <p:spPr>
          <a:xfrm>
            <a:off x="5097007" y="7128646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A801A14-E856-6176-9098-787979634F9B}"/>
              </a:ext>
            </a:extLst>
          </p:cNvPr>
          <p:cNvSpPr txBox="1"/>
          <p:nvPr/>
        </p:nvSpPr>
        <p:spPr>
          <a:xfrm>
            <a:off x="5091829" y="7454812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43C3116-61E4-9C21-4251-89872D7971BA}"/>
              </a:ext>
            </a:extLst>
          </p:cNvPr>
          <p:cNvSpPr txBox="1"/>
          <p:nvPr/>
        </p:nvSpPr>
        <p:spPr>
          <a:xfrm>
            <a:off x="5101625" y="6782575"/>
            <a:ext cx="6944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5.00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9C26C21-3EBA-7873-7B62-255A3974A7A6}"/>
              </a:ext>
            </a:extLst>
          </p:cNvPr>
          <p:cNvSpPr txBox="1"/>
          <p:nvPr/>
        </p:nvSpPr>
        <p:spPr>
          <a:xfrm>
            <a:off x="538811" y="5491216"/>
            <a:ext cx="4075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Trámites (constancia, cambio de titular, cambio de código, </a:t>
            </a:r>
            <a:r>
              <a:rPr lang="es-PE" sz="120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etc</a:t>
            </a:r>
            <a:r>
              <a:rPr lang="es-PE" sz="12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)</a:t>
            </a:r>
            <a:endParaRPr lang="en-US" sz="12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7DF270BF-4D17-B275-1369-3ACAD5426428}"/>
              </a:ext>
            </a:extLst>
          </p:cNvPr>
          <p:cNvSpPr txBox="1"/>
          <p:nvPr/>
        </p:nvSpPr>
        <p:spPr>
          <a:xfrm>
            <a:off x="1260448" y="5811636"/>
            <a:ext cx="29216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Cambio de Titularidad (Transferencia)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8FF08EF-B0F9-01F5-971D-4C8CF09A1E40}"/>
              </a:ext>
            </a:extLst>
          </p:cNvPr>
          <p:cNvSpPr txBox="1"/>
          <p:nvPr/>
        </p:nvSpPr>
        <p:spPr>
          <a:xfrm>
            <a:off x="1739166" y="6152821"/>
            <a:ext cx="2137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Copia de Estado de Cuenta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6A8249F-D04C-0D55-F967-C55688E43D20}"/>
              </a:ext>
            </a:extLst>
          </p:cNvPr>
          <p:cNvSpPr txBox="1"/>
          <p:nvPr/>
        </p:nvSpPr>
        <p:spPr>
          <a:xfrm>
            <a:off x="1009942" y="3473928"/>
            <a:ext cx="3404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Misa de Recuerdo/Sepelio sin Acompañante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9" name="CuadroTexto 458">
            <a:extLst>
              <a:ext uri="{FF2B5EF4-FFF2-40B4-BE49-F238E27FC236}">
                <a16:creationId xmlns:a16="http://schemas.microsoft.com/office/drawing/2014/main" id="{0C72E0AF-F7D1-D397-CC20-80E6AF7AFCDA}"/>
              </a:ext>
            </a:extLst>
          </p:cNvPr>
          <p:cNvSpPr txBox="1"/>
          <p:nvPr/>
        </p:nvSpPr>
        <p:spPr>
          <a:xfrm>
            <a:off x="1737958" y="7149446"/>
            <a:ext cx="2104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(Grande)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CD775AF-50D9-57F7-546E-CCC2923A9037}"/>
              </a:ext>
            </a:extLst>
          </p:cNvPr>
          <p:cNvSpPr txBox="1"/>
          <p:nvPr/>
        </p:nvSpPr>
        <p:spPr>
          <a:xfrm>
            <a:off x="524413" y="2887575"/>
            <a:ext cx="4132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Traslado Interno de Sepultura a Sepultura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C7A104A-53A6-0D3F-9BEE-8A0898184A9E}"/>
              </a:ext>
            </a:extLst>
          </p:cNvPr>
          <p:cNvSpPr txBox="1"/>
          <p:nvPr/>
        </p:nvSpPr>
        <p:spPr>
          <a:xfrm>
            <a:off x="1810146" y="6479237"/>
            <a:ext cx="2080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Construcción de Cabecera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71E082E-15D0-D67E-9E84-1E5BEFF538E1}"/>
              </a:ext>
            </a:extLst>
          </p:cNvPr>
          <p:cNvSpPr txBox="1"/>
          <p:nvPr/>
        </p:nvSpPr>
        <p:spPr>
          <a:xfrm>
            <a:off x="2191159" y="6776186"/>
            <a:ext cx="1106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Floreros PVC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B6FBEF6-EF4A-54D2-6881-E4F7EA15E5EC}"/>
              </a:ext>
            </a:extLst>
          </p:cNvPr>
          <p:cNvSpPr txBox="1"/>
          <p:nvPr/>
        </p:nvSpPr>
        <p:spPr>
          <a:xfrm>
            <a:off x="710893" y="3175362"/>
            <a:ext cx="3808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Traslado Interno de Nicho a Sepultura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8A667A1-32AA-E7C1-49ED-D3A8B96C7E88}"/>
              </a:ext>
            </a:extLst>
          </p:cNvPr>
          <p:cNvSpPr txBox="1"/>
          <p:nvPr/>
        </p:nvSpPr>
        <p:spPr>
          <a:xfrm>
            <a:off x="998107" y="3760981"/>
            <a:ext cx="34603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Misa de Recuerdo/Sepelio con Acompañante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F4621AF-CC79-F99B-C6A1-95271129ABF7}"/>
              </a:ext>
            </a:extLst>
          </p:cNvPr>
          <p:cNvSpPr txBox="1"/>
          <p:nvPr/>
        </p:nvSpPr>
        <p:spPr>
          <a:xfrm>
            <a:off x="1675953" y="7447979"/>
            <a:ext cx="2213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(Pequeño)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A44A6FA1-60B9-CD7D-3FAE-F9EED287C7D5}"/>
              </a:ext>
            </a:extLst>
          </p:cNvPr>
          <p:cNvSpPr txBox="1"/>
          <p:nvPr/>
        </p:nvSpPr>
        <p:spPr>
          <a:xfrm>
            <a:off x="5095080" y="7746266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EFB1CD-2CB3-B85F-CDDF-AB9851B64D76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CDECFB63-A7B6-37DC-393D-AB55443F65AA}"/>
              </a:ext>
            </a:extLst>
          </p:cNvPr>
          <p:cNvSpPr txBox="1"/>
          <p:nvPr/>
        </p:nvSpPr>
        <p:spPr>
          <a:xfrm>
            <a:off x="-296689" y="8130090"/>
            <a:ext cx="351028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200" dirty="0">
                <a:latin typeface="Gotham" panose="02000504050000020004" pitchFamily="2" charset="0"/>
              </a:rPr>
              <a:t>*Todos los precios incluyen IGV</a:t>
            </a:r>
            <a:endParaRPr lang="en-US" sz="1200" dirty="0">
              <a:latin typeface="Gotham" panose="02000504050000020004" pitchFamily="2" charset="0"/>
            </a:endParaRPr>
          </a:p>
        </p:txBody>
      </p:sp>
      <p:sp>
        <p:nvSpPr>
          <p:cNvPr id="216" name="Rectángulo redondeado 215"/>
          <p:cNvSpPr/>
          <p:nvPr/>
        </p:nvSpPr>
        <p:spPr>
          <a:xfrm>
            <a:off x="238461" y="2040331"/>
            <a:ext cx="6379915" cy="6022996"/>
          </a:xfrm>
          <a:prstGeom prst="roundRect">
            <a:avLst>
              <a:gd name="adj" fmla="val 2399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8805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639188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CHIMBOTE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520" name="Rectángulo redondeado 519"/>
          <p:cNvSpPr/>
          <p:nvPr/>
        </p:nvSpPr>
        <p:spPr>
          <a:xfrm>
            <a:off x="268941" y="1461929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1" name="CuadroTexto 520"/>
          <p:cNvSpPr txBox="1"/>
          <p:nvPr/>
        </p:nvSpPr>
        <p:spPr>
          <a:xfrm>
            <a:off x="2914196" y="1434666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22" name="Rectángulo redondeado 521"/>
          <p:cNvSpPr/>
          <p:nvPr/>
        </p:nvSpPr>
        <p:spPr>
          <a:xfrm>
            <a:off x="250654" y="1783376"/>
            <a:ext cx="6416488" cy="194828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3" name="CuadroTexto 522"/>
          <p:cNvSpPr txBox="1"/>
          <p:nvPr/>
        </p:nvSpPr>
        <p:spPr>
          <a:xfrm rot="16200000">
            <a:off x="149571" y="2532915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24" name="Conector recto 523"/>
          <p:cNvCxnSpPr/>
          <p:nvPr/>
        </p:nvCxnSpPr>
        <p:spPr>
          <a:xfrm>
            <a:off x="792596" y="1783378"/>
            <a:ext cx="0" cy="1948281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Conector recto 524"/>
          <p:cNvCxnSpPr/>
          <p:nvPr/>
        </p:nvCxnSpPr>
        <p:spPr>
          <a:xfrm>
            <a:off x="930619" y="210618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ector recto 525"/>
          <p:cNvCxnSpPr/>
          <p:nvPr/>
        </p:nvCxnSpPr>
        <p:spPr>
          <a:xfrm>
            <a:off x="2061251" y="183471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Conector recto 526"/>
          <p:cNvCxnSpPr/>
          <p:nvPr/>
        </p:nvCxnSpPr>
        <p:spPr>
          <a:xfrm>
            <a:off x="3458898" y="183952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Conector recto 527"/>
          <p:cNvCxnSpPr/>
          <p:nvPr/>
        </p:nvCxnSpPr>
        <p:spPr>
          <a:xfrm>
            <a:off x="4610038" y="18266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9" name="CuadroTexto 528"/>
          <p:cNvSpPr txBox="1"/>
          <p:nvPr/>
        </p:nvSpPr>
        <p:spPr>
          <a:xfrm>
            <a:off x="910113" y="1821840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Compartida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0" name="CuadroTexto 529"/>
          <p:cNvSpPr txBox="1"/>
          <p:nvPr/>
        </p:nvSpPr>
        <p:spPr>
          <a:xfrm>
            <a:off x="2452861" y="182097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1" name="CuadroTexto 530"/>
          <p:cNvSpPr txBox="1"/>
          <p:nvPr/>
        </p:nvSpPr>
        <p:spPr>
          <a:xfrm>
            <a:off x="3881384" y="1809388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2" name="CuadroTexto 531"/>
          <p:cNvSpPr txBox="1"/>
          <p:nvPr/>
        </p:nvSpPr>
        <p:spPr>
          <a:xfrm>
            <a:off x="5365095" y="180166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33" name="Conector recto 532"/>
          <p:cNvCxnSpPr/>
          <p:nvPr/>
        </p:nvCxnSpPr>
        <p:spPr>
          <a:xfrm>
            <a:off x="941433" y="244343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Conector recto 533"/>
          <p:cNvCxnSpPr/>
          <p:nvPr/>
        </p:nvCxnSpPr>
        <p:spPr>
          <a:xfrm>
            <a:off x="2072065" y="217197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ector recto 534"/>
          <p:cNvCxnSpPr/>
          <p:nvPr/>
        </p:nvCxnSpPr>
        <p:spPr>
          <a:xfrm>
            <a:off x="3469712" y="217678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ector recto 535"/>
          <p:cNvCxnSpPr/>
          <p:nvPr/>
        </p:nvCxnSpPr>
        <p:spPr>
          <a:xfrm>
            <a:off x="4620852" y="21639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7" name="CuadroTexto 536"/>
          <p:cNvSpPr txBox="1"/>
          <p:nvPr/>
        </p:nvSpPr>
        <p:spPr>
          <a:xfrm>
            <a:off x="920926" y="2159098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8" name="CuadroTexto 537"/>
          <p:cNvSpPr txBox="1"/>
          <p:nvPr/>
        </p:nvSpPr>
        <p:spPr>
          <a:xfrm>
            <a:off x="2435153" y="215865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9" name="CuadroTexto 538"/>
          <p:cNvSpPr txBox="1"/>
          <p:nvPr/>
        </p:nvSpPr>
        <p:spPr>
          <a:xfrm>
            <a:off x="5358950" y="2137422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40" name="Conector recto 539"/>
          <p:cNvCxnSpPr/>
          <p:nvPr/>
        </p:nvCxnSpPr>
        <p:spPr>
          <a:xfrm>
            <a:off x="951126" y="275778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ector recto 540"/>
          <p:cNvCxnSpPr/>
          <p:nvPr/>
        </p:nvCxnSpPr>
        <p:spPr>
          <a:xfrm>
            <a:off x="2081758" y="248631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/>
          <p:cNvCxnSpPr/>
          <p:nvPr/>
        </p:nvCxnSpPr>
        <p:spPr>
          <a:xfrm>
            <a:off x="3479405" y="249112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Conector recto 542"/>
          <p:cNvCxnSpPr/>
          <p:nvPr/>
        </p:nvCxnSpPr>
        <p:spPr>
          <a:xfrm>
            <a:off x="4630545" y="24782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4" name="CuadroTexto 543"/>
          <p:cNvSpPr txBox="1"/>
          <p:nvPr/>
        </p:nvSpPr>
        <p:spPr>
          <a:xfrm>
            <a:off x="930620" y="247344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5" name="CuadroTexto 544"/>
          <p:cNvSpPr txBox="1"/>
          <p:nvPr/>
        </p:nvSpPr>
        <p:spPr>
          <a:xfrm>
            <a:off x="2444846" y="247300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46" name="Conector recto 545"/>
          <p:cNvCxnSpPr/>
          <p:nvPr/>
        </p:nvCxnSpPr>
        <p:spPr>
          <a:xfrm>
            <a:off x="948906" y="307433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ector recto 546"/>
          <p:cNvCxnSpPr/>
          <p:nvPr/>
        </p:nvCxnSpPr>
        <p:spPr>
          <a:xfrm>
            <a:off x="2079538" y="280286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Conector recto 547"/>
          <p:cNvCxnSpPr/>
          <p:nvPr/>
        </p:nvCxnSpPr>
        <p:spPr>
          <a:xfrm>
            <a:off x="3477185" y="280768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Conector recto 548"/>
          <p:cNvCxnSpPr/>
          <p:nvPr/>
        </p:nvCxnSpPr>
        <p:spPr>
          <a:xfrm>
            <a:off x="4628325" y="279480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0" name="CuadroTexto 549"/>
          <p:cNvSpPr txBox="1"/>
          <p:nvPr/>
        </p:nvSpPr>
        <p:spPr>
          <a:xfrm>
            <a:off x="928400" y="2789995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1" name="CuadroTexto 550"/>
          <p:cNvSpPr txBox="1"/>
          <p:nvPr/>
        </p:nvSpPr>
        <p:spPr>
          <a:xfrm>
            <a:off x="2442627" y="278955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2" name="CuadroTexto 551"/>
          <p:cNvSpPr txBox="1"/>
          <p:nvPr/>
        </p:nvSpPr>
        <p:spPr>
          <a:xfrm>
            <a:off x="928400" y="3079217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</p:txBody>
      </p:sp>
      <p:sp>
        <p:nvSpPr>
          <p:cNvPr id="553" name="CuadroTexto 552"/>
          <p:cNvSpPr txBox="1"/>
          <p:nvPr/>
        </p:nvSpPr>
        <p:spPr>
          <a:xfrm>
            <a:off x="2435153" y="308825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4" name="CuadroTexto 553"/>
          <p:cNvSpPr txBox="1"/>
          <p:nvPr/>
        </p:nvSpPr>
        <p:spPr>
          <a:xfrm>
            <a:off x="3809630" y="309554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55" name="Conector recto 554"/>
          <p:cNvCxnSpPr/>
          <p:nvPr/>
        </p:nvCxnSpPr>
        <p:spPr>
          <a:xfrm>
            <a:off x="2079538" y="312202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Conector recto 555"/>
          <p:cNvCxnSpPr/>
          <p:nvPr/>
        </p:nvCxnSpPr>
        <p:spPr>
          <a:xfrm>
            <a:off x="3477185" y="31268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Conector recto 556"/>
          <p:cNvCxnSpPr/>
          <p:nvPr/>
        </p:nvCxnSpPr>
        <p:spPr>
          <a:xfrm>
            <a:off x="4628325" y="31139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Conector recto 557"/>
          <p:cNvCxnSpPr/>
          <p:nvPr/>
        </p:nvCxnSpPr>
        <p:spPr>
          <a:xfrm>
            <a:off x="993233" y="340789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9" name="CuadroTexto 558"/>
          <p:cNvSpPr txBox="1"/>
          <p:nvPr/>
        </p:nvSpPr>
        <p:spPr>
          <a:xfrm>
            <a:off x="931644" y="3440020"/>
            <a:ext cx="8835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 </a:t>
            </a:r>
          </a:p>
        </p:txBody>
      </p:sp>
      <p:sp>
        <p:nvSpPr>
          <p:cNvPr id="560" name="CuadroTexto 559"/>
          <p:cNvSpPr txBox="1"/>
          <p:nvPr/>
        </p:nvSpPr>
        <p:spPr>
          <a:xfrm>
            <a:off x="2441565" y="345791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1" name="CuadroTexto 560"/>
          <p:cNvSpPr txBox="1"/>
          <p:nvPr/>
        </p:nvSpPr>
        <p:spPr>
          <a:xfrm>
            <a:off x="3789591" y="345813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62" name="Conector recto 561"/>
          <p:cNvCxnSpPr/>
          <p:nvPr/>
        </p:nvCxnSpPr>
        <p:spPr>
          <a:xfrm>
            <a:off x="2079538" y="346462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Conector recto 562"/>
          <p:cNvCxnSpPr/>
          <p:nvPr/>
        </p:nvCxnSpPr>
        <p:spPr>
          <a:xfrm>
            <a:off x="3477185" y="346944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4" name="Conector recto 563"/>
          <p:cNvCxnSpPr/>
          <p:nvPr/>
        </p:nvCxnSpPr>
        <p:spPr>
          <a:xfrm>
            <a:off x="4628325" y="34565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5" name="CuadroTexto 564"/>
          <p:cNvSpPr txBox="1"/>
          <p:nvPr/>
        </p:nvSpPr>
        <p:spPr>
          <a:xfrm>
            <a:off x="3781856" y="215216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</a:p>
        </p:txBody>
      </p:sp>
      <p:sp>
        <p:nvSpPr>
          <p:cNvPr id="566" name="CuadroTexto 565"/>
          <p:cNvSpPr txBox="1"/>
          <p:nvPr/>
        </p:nvSpPr>
        <p:spPr>
          <a:xfrm>
            <a:off x="3782207" y="277177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7" name="Rectángulo redondeado 566"/>
          <p:cNvSpPr/>
          <p:nvPr/>
        </p:nvSpPr>
        <p:spPr>
          <a:xfrm>
            <a:off x="250654" y="3868945"/>
            <a:ext cx="6416488" cy="1619798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8" name="CuadroTexto 567"/>
          <p:cNvSpPr txBox="1"/>
          <p:nvPr/>
        </p:nvSpPr>
        <p:spPr>
          <a:xfrm rot="16200000">
            <a:off x="149572" y="4503761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69" name="Conector recto 568"/>
          <p:cNvCxnSpPr/>
          <p:nvPr/>
        </p:nvCxnSpPr>
        <p:spPr>
          <a:xfrm>
            <a:off x="792596" y="3868945"/>
            <a:ext cx="0" cy="161979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ector recto 569"/>
          <p:cNvCxnSpPr/>
          <p:nvPr/>
        </p:nvCxnSpPr>
        <p:spPr>
          <a:xfrm>
            <a:off x="941433" y="420052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ector recto 570"/>
          <p:cNvCxnSpPr/>
          <p:nvPr/>
        </p:nvCxnSpPr>
        <p:spPr>
          <a:xfrm>
            <a:off x="2072065" y="39290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Conector recto 571"/>
          <p:cNvCxnSpPr/>
          <p:nvPr/>
        </p:nvCxnSpPr>
        <p:spPr>
          <a:xfrm>
            <a:off x="3469712" y="39338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ector recto 572"/>
          <p:cNvCxnSpPr/>
          <p:nvPr/>
        </p:nvCxnSpPr>
        <p:spPr>
          <a:xfrm>
            <a:off x="4620852" y="39209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CuadroTexto 573"/>
          <p:cNvSpPr txBox="1"/>
          <p:nvPr/>
        </p:nvSpPr>
        <p:spPr>
          <a:xfrm>
            <a:off x="920926" y="3916183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5" name="CuadroTexto 574"/>
          <p:cNvSpPr txBox="1"/>
          <p:nvPr/>
        </p:nvSpPr>
        <p:spPr>
          <a:xfrm>
            <a:off x="2435154" y="391574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76" name="Conector recto 575"/>
          <p:cNvCxnSpPr/>
          <p:nvPr/>
        </p:nvCxnSpPr>
        <p:spPr>
          <a:xfrm>
            <a:off x="951126" y="451486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Conector recto 576"/>
          <p:cNvCxnSpPr/>
          <p:nvPr/>
        </p:nvCxnSpPr>
        <p:spPr>
          <a:xfrm>
            <a:off x="2081758" y="424340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ector recto 577"/>
          <p:cNvCxnSpPr/>
          <p:nvPr/>
        </p:nvCxnSpPr>
        <p:spPr>
          <a:xfrm>
            <a:off x="3479405" y="42482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Conector recto 578"/>
          <p:cNvCxnSpPr/>
          <p:nvPr/>
        </p:nvCxnSpPr>
        <p:spPr>
          <a:xfrm>
            <a:off x="4630545" y="42353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0" name="CuadroTexto 579"/>
          <p:cNvSpPr txBox="1"/>
          <p:nvPr/>
        </p:nvSpPr>
        <p:spPr>
          <a:xfrm>
            <a:off x="930620" y="4230528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1" name="CuadroTexto 580"/>
          <p:cNvSpPr txBox="1"/>
          <p:nvPr/>
        </p:nvSpPr>
        <p:spPr>
          <a:xfrm>
            <a:off x="2444847" y="423008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82" name="Conector recto 581"/>
          <p:cNvCxnSpPr/>
          <p:nvPr/>
        </p:nvCxnSpPr>
        <p:spPr>
          <a:xfrm>
            <a:off x="948906" y="483142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Conector recto 582"/>
          <p:cNvCxnSpPr/>
          <p:nvPr/>
        </p:nvCxnSpPr>
        <p:spPr>
          <a:xfrm>
            <a:off x="2079538" y="45599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Conector recto 583"/>
          <p:cNvCxnSpPr/>
          <p:nvPr/>
        </p:nvCxnSpPr>
        <p:spPr>
          <a:xfrm>
            <a:off x="3477185" y="45647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Conector recto 584"/>
          <p:cNvCxnSpPr/>
          <p:nvPr/>
        </p:nvCxnSpPr>
        <p:spPr>
          <a:xfrm>
            <a:off x="4628325" y="455189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CuadroTexto 585"/>
          <p:cNvSpPr txBox="1"/>
          <p:nvPr/>
        </p:nvSpPr>
        <p:spPr>
          <a:xfrm>
            <a:off x="928400" y="4547080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7" name="CuadroTexto 586"/>
          <p:cNvSpPr txBox="1"/>
          <p:nvPr/>
        </p:nvSpPr>
        <p:spPr>
          <a:xfrm>
            <a:off x="2442626" y="454664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8" name="CuadroTexto 587"/>
          <p:cNvSpPr txBox="1"/>
          <p:nvPr/>
        </p:nvSpPr>
        <p:spPr>
          <a:xfrm>
            <a:off x="928400" y="4836302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</p:txBody>
      </p:sp>
      <p:sp>
        <p:nvSpPr>
          <p:cNvPr id="589" name="CuadroTexto 588"/>
          <p:cNvSpPr txBox="1"/>
          <p:nvPr/>
        </p:nvSpPr>
        <p:spPr>
          <a:xfrm>
            <a:off x="2435153" y="484534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0" name="CuadroTexto 589"/>
          <p:cNvSpPr txBox="1"/>
          <p:nvPr/>
        </p:nvSpPr>
        <p:spPr>
          <a:xfrm>
            <a:off x="3743906" y="484399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91" name="Conector recto 590"/>
          <p:cNvCxnSpPr/>
          <p:nvPr/>
        </p:nvCxnSpPr>
        <p:spPr>
          <a:xfrm>
            <a:off x="2079538" y="48791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ector recto 591"/>
          <p:cNvCxnSpPr/>
          <p:nvPr/>
        </p:nvCxnSpPr>
        <p:spPr>
          <a:xfrm>
            <a:off x="3477185" y="488392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ector recto 592"/>
          <p:cNvCxnSpPr/>
          <p:nvPr/>
        </p:nvCxnSpPr>
        <p:spPr>
          <a:xfrm>
            <a:off x="4628325" y="487105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Conector recto 593"/>
          <p:cNvCxnSpPr/>
          <p:nvPr/>
        </p:nvCxnSpPr>
        <p:spPr>
          <a:xfrm>
            <a:off x="993233" y="516497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5" name="CuadroTexto 594"/>
          <p:cNvSpPr txBox="1"/>
          <p:nvPr/>
        </p:nvSpPr>
        <p:spPr>
          <a:xfrm>
            <a:off x="931644" y="5197105"/>
            <a:ext cx="8835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 </a:t>
            </a:r>
          </a:p>
        </p:txBody>
      </p:sp>
      <p:sp>
        <p:nvSpPr>
          <p:cNvPr id="596" name="CuadroTexto 595"/>
          <p:cNvSpPr txBox="1"/>
          <p:nvPr/>
        </p:nvSpPr>
        <p:spPr>
          <a:xfrm>
            <a:off x="2441566" y="521499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7" name="CuadroTexto 596"/>
          <p:cNvSpPr txBox="1"/>
          <p:nvPr/>
        </p:nvSpPr>
        <p:spPr>
          <a:xfrm>
            <a:off x="3750319" y="521365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98" name="Conector recto 597"/>
          <p:cNvCxnSpPr/>
          <p:nvPr/>
        </p:nvCxnSpPr>
        <p:spPr>
          <a:xfrm>
            <a:off x="2079538" y="52217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Conector recto 598"/>
          <p:cNvCxnSpPr/>
          <p:nvPr/>
        </p:nvCxnSpPr>
        <p:spPr>
          <a:xfrm>
            <a:off x="3477185" y="52265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Conector recto 599"/>
          <p:cNvCxnSpPr/>
          <p:nvPr/>
        </p:nvCxnSpPr>
        <p:spPr>
          <a:xfrm>
            <a:off x="4628325" y="521365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1" name="CuadroTexto 600"/>
          <p:cNvSpPr txBox="1"/>
          <p:nvPr/>
        </p:nvSpPr>
        <p:spPr>
          <a:xfrm>
            <a:off x="3903701" y="390070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2" name="CuadroTexto 601"/>
          <p:cNvSpPr txBox="1"/>
          <p:nvPr/>
        </p:nvSpPr>
        <p:spPr>
          <a:xfrm>
            <a:off x="3792431" y="421093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3" name="CuadroTexto 602"/>
          <p:cNvSpPr txBox="1"/>
          <p:nvPr/>
        </p:nvSpPr>
        <p:spPr>
          <a:xfrm>
            <a:off x="3743907" y="453056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4" name="Rectángulo redondeado 603"/>
          <p:cNvSpPr/>
          <p:nvPr/>
        </p:nvSpPr>
        <p:spPr>
          <a:xfrm>
            <a:off x="234588" y="5651109"/>
            <a:ext cx="6416488" cy="1385695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5" name="CuadroTexto 604"/>
          <p:cNvSpPr txBox="1"/>
          <p:nvPr/>
        </p:nvSpPr>
        <p:spPr>
          <a:xfrm rot="16200000">
            <a:off x="129500" y="6285925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06" name="Conector recto 605"/>
          <p:cNvCxnSpPr>
            <a:cxnSpLocks/>
          </p:cNvCxnSpPr>
          <p:nvPr/>
        </p:nvCxnSpPr>
        <p:spPr>
          <a:xfrm>
            <a:off x="776530" y="5651109"/>
            <a:ext cx="0" cy="138569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Conector recto 606"/>
          <p:cNvCxnSpPr/>
          <p:nvPr/>
        </p:nvCxnSpPr>
        <p:spPr>
          <a:xfrm>
            <a:off x="925367" y="598268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" name="Conector recto 607"/>
          <p:cNvCxnSpPr/>
          <p:nvPr/>
        </p:nvCxnSpPr>
        <p:spPr>
          <a:xfrm>
            <a:off x="2055999" y="571121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" name="Conector recto 608"/>
          <p:cNvCxnSpPr/>
          <p:nvPr/>
        </p:nvCxnSpPr>
        <p:spPr>
          <a:xfrm>
            <a:off x="3453646" y="571603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" name="Conector recto 609"/>
          <p:cNvCxnSpPr/>
          <p:nvPr/>
        </p:nvCxnSpPr>
        <p:spPr>
          <a:xfrm>
            <a:off x="4604786" y="570315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1" name="CuadroTexto 610"/>
          <p:cNvSpPr txBox="1"/>
          <p:nvPr/>
        </p:nvSpPr>
        <p:spPr>
          <a:xfrm>
            <a:off x="904860" y="5698347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2" name="CuadroTexto 611"/>
          <p:cNvSpPr txBox="1"/>
          <p:nvPr/>
        </p:nvSpPr>
        <p:spPr>
          <a:xfrm>
            <a:off x="2419087" y="569790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13" name="Conector recto 612"/>
          <p:cNvCxnSpPr/>
          <p:nvPr/>
        </p:nvCxnSpPr>
        <p:spPr>
          <a:xfrm>
            <a:off x="935060" y="629703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" name="Conector recto 613"/>
          <p:cNvCxnSpPr/>
          <p:nvPr/>
        </p:nvCxnSpPr>
        <p:spPr>
          <a:xfrm>
            <a:off x="2065692" y="602556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" name="Conector recto 614"/>
          <p:cNvCxnSpPr/>
          <p:nvPr/>
        </p:nvCxnSpPr>
        <p:spPr>
          <a:xfrm>
            <a:off x="3463339" y="60303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" name="Conector recto 615"/>
          <p:cNvCxnSpPr/>
          <p:nvPr/>
        </p:nvCxnSpPr>
        <p:spPr>
          <a:xfrm>
            <a:off x="4614479" y="601750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" name="CuadroTexto 616"/>
          <p:cNvSpPr txBox="1"/>
          <p:nvPr/>
        </p:nvSpPr>
        <p:spPr>
          <a:xfrm>
            <a:off x="914554" y="6012692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8" name="CuadroTexto 617"/>
          <p:cNvSpPr txBox="1"/>
          <p:nvPr/>
        </p:nvSpPr>
        <p:spPr>
          <a:xfrm>
            <a:off x="2428780" y="601225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19" name="Conector recto 618"/>
          <p:cNvCxnSpPr/>
          <p:nvPr/>
        </p:nvCxnSpPr>
        <p:spPr>
          <a:xfrm>
            <a:off x="932840" y="661358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0" name="Conector recto 619"/>
          <p:cNvCxnSpPr/>
          <p:nvPr/>
        </p:nvCxnSpPr>
        <p:spPr>
          <a:xfrm>
            <a:off x="2063472" y="634211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1" name="Conector recto 620"/>
          <p:cNvCxnSpPr/>
          <p:nvPr/>
        </p:nvCxnSpPr>
        <p:spPr>
          <a:xfrm>
            <a:off x="3461119" y="634692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Conector recto 621"/>
          <p:cNvCxnSpPr/>
          <p:nvPr/>
        </p:nvCxnSpPr>
        <p:spPr>
          <a:xfrm>
            <a:off x="4612259" y="633405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3" name="CuadroTexto 622"/>
          <p:cNvSpPr txBox="1"/>
          <p:nvPr/>
        </p:nvSpPr>
        <p:spPr>
          <a:xfrm>
            <a:off x="912334" y="6329244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4" name="CuadroTexto 623"/>
          <p:cNvSpPr txBox="1"/>
          <p:nvPr/>
        </p:nvSpPr>
        <p:spPr>
          <a:xfrm>
            <a:off x="2426561" y="632880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5" name="CuadroTexto 624"/>
          <p:cNvSpPr txBox="1"/>
          <p:nvPr/>
        </p:nvSpPr>
        <p:spPr>
          <a:xfrm>
            <a:off x="912334" y="6618466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</p:txBody>
      </p:sp>
      <p:sp>
        <p:nvSpPr>
          <p:cNvPr id="626" name="CuadroTexto 625"/>
          <p:cNvSpPr txBox="1"/>
          <p:nvPr/>
        </p:nvSpPr>
        <p:spPr>
          <a:xfrm>
            <a:off x="2419088" y="662750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7" name="CuadroTexto 626"/>
          <p:cNvSpPr txBox="1"/>
          <p:nvPr/>
        </p:nvSpPr>
        <p:spPr>
          <a:xfrm>
            <a:off x="3781405" y="663358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28" name="Conector recto 627"/>
          <p:cNvCxnSpPr/>
          <p:nvPr/>
        </p:nvCxnSpPr>
        <p:spPr>
          <a:xfrm>
            <a:off x="2063472" y="66612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Conector recto 628"/>
          <p:cNvCxnSpPr/>
          <p:nvPr/>
        </p:nvCxnSpPr>
        <p:spPr>
          <a:xfrm>
            <a:off x="3461119" y="66660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Conector recto 629"/>
          <p:cNvCxnSpPr/>
          <p:nvPr/>
        </p:nvCxnSpPr>
        <p:spPr>
          <a:xfrm>
            <a:off x="4612259" y="665321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8" name="CuadroTexto 637"/>
          <p:cNvSpPr txBox="1"/>
          <p:nvPr/>
        </p:nvSpPr>
        <p:spPr>
          <a:xfrm>
            <a:off x="3918597" y="568394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39" name="CuadroTexto 638"/>
          <p:cNvSpPr txBox="1"/>
          <p:nvPr/>
        </p:nvSpPr>
        <p:spPr>
          <a:xfrm>
            <a:off x="3776365" y="599309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0" name="CuadroTexto 639"/>
          <p:cNvSpPr txBox="1"/>
          <p:nvPr/>
        </p:nvSpPr>
        <p:spPr>
          <a:xfrm>
            <a:off x="3786873" y="630518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1" name="Rectángulo redondeado 640"/>
          <p:cNvSpPr/>
          <p:nvPr/>
        </p:nvSpPr>
        <p:spPr>
          <a:xfrm>
            <a:off x="242926" y="7256576"/>
            <a:ext cx="6416488" cy="1385695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2" name="CuadroTexto 641"/>
          <p:cNvSpPr txBox="1"/>
          <p:nvPr/>
        </p:nvSpPr>
        <p:spPr>
          <a:xfrm rot="16200000">
            <a:off x="132227" y="7891392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43" name="Conector recto 642"/>
          <p:cNvCxnSpPr>
            <a:cxnSpLocks/>
          </p:cNvCxnSpPr>
          <p:nvPr/>
        </p:nvCxnSpPr>
        <p:spPr>
          <a:xfrm>
            <a:off x="784868" y="7256576"/>
            <a:ext cx="7728" cy="1250177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Conector recto 643"/>
          <p:cNvCxnSpPr/>
          <p:nvPr/>
        </p:nvCxnSpPr>
        <p:spPr>
          <a:xfrm>
            <a:off x="933705" y="758815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Conector recto 644"/>
          <p:cNvCxnSpPr/>
          <p:nvPr/>
        </p:nvCxnSpPr>
        <p:spPr>
          <a:xfrm>
            <a:off x="2064337" y="731668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Conector recto 645"/>
          <p:cNvCxnSpPr/>
          <p:nvPr/>
        </p:nvCxnSpPr>
        <p:spPr>
          <a:xfrm>
            <a:off x="3461984" y="732149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Conector recto 646"/>
          <p:cNvCxnSpPr/>
          <p:nvPr/>
        </p:nvCxnSpPr>
        <p:spPr>
          <a:xfrm>
            <a:off x="4613124" y="730862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8" name="CuadroTexto 647"/>
          <p:cNvSpPr txBox="1"/>
          <p:nvPr/>
        </p:nvSpPr>
        <p:spPr>
          <a:xfrm>
            <a:off x="913198" y="7303814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9" name="CuadroTexto 648"/>
          <p:cNvSpPr txBox="1"/>
          <p:nvPr/>
        </p:nvSpPr>
        <p:spPr>
          <a:xfrm>
            <a:off x="2427426" y="730337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50" name="Conector recto 649"/>
          <p:cNvCxnSpPr/>
          <p:nvPr/>
        </p:nvCxnSpPr>
        <p:spPr>
          <a:xfrm>
            <a:off x="943398" y="790249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Conector recto 650"/>
          <p:cNvCxnSpPr/>
          <p:nvPr/>
        </p:nvCxnSpPr>
        <p:spPr>
          <a:xfrm>
            <a:off x="2074030" y="763103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Conector recto 651"/>
          <p:cNvCxnSpPr/>
          <p:nvPr/>
        </p:nvCxnSpPr>
        <p:spPr>
          <a:xfrm>
            <a:off x="3471677" y="763584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Conector recto 652"/>
          <p:cNvCxnSpPr/>
          <p:nvPr/>
        </p:nvCxnSpPr>
        <p:spPr>
          <a:xfrm>
            <a:off x="4622817" y="762297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4" name="CuadroTexto 653"/>
          <p:cNvSpPr txBox="1"/>
          <p:nvPr/>
        </p:nvSpPr>
        <p:spPr>
          <a:xfrm>
            <a:off x="922892" y="7618159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5" name="CuadroTexto 654"/>
          <p:cNvSpPr txBox="1"/>
          <p:nvPr/>
        </p:nvSpPr>
        <p:spPr>
          <a:xfrm>
            <a:off x="2437119" y="761771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56" name="Conector recto 655"/>
          <p:cNvCxnSpPr/>
          <p:nvPr/>
        </p:nvCxnSpPr>
        <p:spPr>
          <a:xfrm>
            <a:off x="941178" y="821905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7" name="Conector recto 656"/>
          <p:cNvCxnSpPr/>
          <p:nvPr/>
        </p:nvCxnSpPr>
        <p:spPr>
          <a:xfrm>
            <a:off x="2071810" y="794758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Conector recto 657"/>
          <p:cNvCxnSpPr/>
          <p:nvPr/>
        </p:nvCxnSpPr>
        <p:spPr>
          <a:xfrm>
            <a:off x="3469457" y="795239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9" name="Conector recto 658"/>
          <p:cNvCxnSpPr/>
          <p:nvPr/>
        </p:nvCxnSpPr>
        <p:spPr>
          <a:xfrm>
            <a:off x="4620597" y="793952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0" name="CuadroTexto 659"/>
          <p:cNvSpPr txBox="1"/>
          <p:nvPr/>
        </p:nvSpPr>
        <p:spPr>
          <a:xfrm>
            <a:off x="920672" y="7934711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1" name="CuadroTexto 660"/>
          <p:cNvSpPr txBox="1"/>
          <p:nvPr/>
        </p:nvSpPr>
        <p:spPr>
          <a:xfrm>
            <a:off x="2434898" y="793427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2" name="CuadroTexto 661"/>
          <p:cNvSpPr txBox="1"/>
          <p:nvPr/>
        </p:nvSpPr>
        <p:spPr>
          <a:xfrm>
            <a:off x="920672" y="8223933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</p:txBody>
      </p:sp>
      <p:sp>
        <p:nvSpPr>
          <p:cNvPr id="663" name="CuadroTexto 662"/>
          <p:cNvSpPr txBox="1"/>
          <p:nvPr/>
        </p:nvSpPr>
        <p:spPr>
          <a:xfrm>
            <a:off x="2427425" y="823297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4" name="CuadroTexto 663"/>
          <p:cNvSpPr txBox="1"/>
          <p:nvPr/>
        </p:nvSpPr>
        <p:spPr>
          <a:xfrm>
            <a:off x="3778465" y="824025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65" name="Conector recto 664"/>
          <p:cNvCxnSpPr/>
          <p:nvPr/>
        </p:nvCxnSpPr>
        <p:spPr>
          <a:xfrm>
            <a:off x="2071810" y="826674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Conector recto 665"/>
          <p:cNvCxnSpPr/>
          <p:nvPr/>
        </p:nvCxnSpPr>
        <p:spPr>
          <a:xfrm>
            <a:off x="3469457" y="82715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7" name="Conector recto 666"/>
          <p:cNvCxnSpPr/>
          <p:nvPr/>
        </p:nvCxnSpPr>
        <p:spPr>
          <a:xfrm>
            <a:off x="4620597" y="825868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5" name="CuadroTexto 674"/>
          <p:cNvSpPr txBox="1"/>
          <p:nvPr/>
        </p:nvSpPr>
        <p:spPr>
          <a:xfrm>
            <a:off x="3899671" y="7289218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6" name="CuadroTexto 675"/>
          <p:cNvSpPr txBox="1"/>
          <p:nvPr/>
        </p:nvSpPr>
        <p:spPr>
          <a:xfrm>
            <a:off x="3784703" y="759856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7" name="CuadroTexto 676"/>
          <p:cNvSpPr txBox="1"/>
          <p:nvPr/>
        </p:nvSpPr>
        <p:spPr>
          <a:xfrm>
            <a:off x="3783902" y="791819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8" name="CuadroTexto 677"/>
          <p:cNvSpPr txBox="1"/>
          <p:nvPr/>
        </p:nvSpPr>
        <p:spPr>
          <a:xfrm>
            <a:off x="3786873" y="244117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9" name="CuadroTexto 678"/>
          <p:cNvSpPr txBox="1"/>
          <p:nvPr/>
        </p:nvSpPr>
        <p:spPr>
          <a:xfrm>
            <a:off x="5363968" y="2445367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0" name="CuadroTexto 679"/>
          <p:cNvSpPr txBox="1"/>
          <p:nvPr/>
        </p:nvSpPr>
        <p:spPr>
          <a:xfrm>
            <a:off x="5357823" y="2781129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1" name="CuadroTexto 680"/>
          <p:cNvSpPr txBox="1"/>
          <p:nvPr/>
        </p:nvSpPr>
        <p:spPr>
          <a:xfrm>
            <a:off x="5371240" y="3101058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2" name="CuadroTexto 681"/>
          <p:cNvSpPr txBox="1"/>
          <p:nvPr/>
        </p:nvSpPr>
        <p:spPr>
          <a:xfrm>
            <a:off x="5365095" y="3436820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3" name="CuadroTexto 682"/>
          <p:cNvSpPr txBox="1"/>
          <p:nvPr/>
        </p:nvSpPr>
        <p:spPr>
          <a:xfrm>
            <a:off x="5405940" y="3902933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4" name="CuadroTexto 683"/>
          <p:cNvSpPr txBox="1"/>
          <p:nvPr/>
        </p:nvSpPr>
        <p:spPr>
          <a:xfrm>
            <a:off x="5399795" y="4238695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5" name="CuadroTexto 684"/>
          <p:cNvSpPr txBox="1"/>
          <p:nvPr/>
        </p:nvSpPr>
        <p:spPr>
          <a:xfrm>
            <a:off x="5404813" y="4546640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6" name="CuadroTexto 685"/>
          <p:cNvSpPr txBox="1"/>
          <p:nvPr/>
        </p:nvSpPr>
        <p:spPr>
          <a:xfrm>
            <a:off x="5398668" y="4882402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7" name="CuadroTexto 686"/>
          <p:cNvSpPr txBox="1"/>
          <p:nvPr/>
        </p:nvSpPr>
        <p:spPr>
          <a:xfrm>
            <a:off x="5412085" y="5202331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8" name="CuadroTexto 687"/>
          <p:cNvSpPr txBox="1"/>
          <p:nvPr/>
        </p:nvSpPr>
        <p:spPr>
          <a:xfrm>
            <a:off x="5448841" y="5694851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9" name="CuadroTexto 688"/>
          <p:cNvSpPr txBox="1"/>
          <p:nvPr/>
        </p:nvSpPr>
        <p:spPr>
          <a:xfrm>
            <a:off x="5442696" y="6030613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0" name="CuadroTexto 689"/>
          <p:cNvSpPr txBox="1"/>
          <p:nvPr/>
        </p:nvSpPr>
        <p:spPr>
          <a:xfrm>
            <a:off x="5447714" y="6338558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1" name="CuadroTexto 690"/>
          <p:cNvSpPr txBox="1"/>
          <p:nvPr/>
        </p:nvSpPr>
        <p:spPr>
          <a:xfrm>
            <a:off x="5441569" y="6674320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3" name="CuadroTexto 692"/>
          <p:cNvSpPr txBox="1"/>
          <p:nvPr/>
        </p:nvSpPr>
        <p:spPr>
          <a:xfrm>
            <a:off x="5469313" y="7273368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4" name="CuadroTexto 693"/>
          <p:cNvSpPr txBox="1"/>
          <p:nvPr/>
        </p:nvSpPr>
        <p:spPr>
          <a:xfrm>
            <a:off x="5463168" y="7609130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5" name="CuadroTexto 694"/>
          <p:cNvSpPr txBox="1"/>
          <p:nvPr/>
        </p:nvSpPr>
        <p:spPr>
          <a:xfrm>
            <a:off x="5468186" y="7917075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6" name="CuadroTexto 695"/>
          <p:cNvSpPr txBox="1"/>
          <p:nvPr/>
        </p:nvSpPr>
        <p:spPr>
          <a:xfrm>
            <a:off x="5462041" y="8252837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3843192-330C-8F7B-46AA-FE8B74D82C0C}"/>
              </a:ext>
            </a:extLst>
          </p:cNvPr>
          <p:cNvSpPr txBox="1"/>
          <p:nvPr/>
        </p:nvSpPr>
        <p:spPr>
          <a:xfrm>
            <a:off x="4161661" y="8735157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9811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639188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CHIMBOTE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190" name="Rectángulo redondeado 189"/>
          <p:cNvSpPr/>
          <p:nvPr/>
        </p:nvSpPr>
        <p:spPr>
          <a:xfrm>
            <a:off x="287276" y="1490737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CuadroTexto 190"/>
          <p:cNvSpPr txBox="1"/>
          <p:nvPr/>
        </p:nvSpPr>
        <p:spPr>
          <a:xfrm>
            <a:off x="2932532" y="1463474"/>
            <a:ext cx="986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Mausoleos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192" name="Rectángulo redondeado 191"/>
          <p:cNvSpPr/>
          <p:nvPr/>
        </p:nvSpPr>
        <p:spPr>
          <a:xfrm>
            <a:off x="268989" y="1829463"/>
            <a:ext cx="6416488" cy="434895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Rectángulo redondeado 199"/>
          <p:cNvSpPr/>
          <p:nvPr/>
        </p:nvSpPr>
        <p:spPr>
          <a:xfrm>
            <a:off x="255152" y="2954844"/>
            <a:ext cx="6416488" cy="1987991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1" name="CuadroTexto 200"/>
          <p:cNvSpPr txBox="1"/>
          <p:nvPr/>
        </p:nvSpPr>
        <p:spPr>
          <a:xfrm rot="16200000">
            <a:off x="-133867" y="3707720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02" name="Conector recto 201"/>
          <p:cNvCxnSpPr/>
          <p:nvPr/>
        </p:nvCxnSpPr>
        <p:spPr>
          <a:xfrm>
            <a:off x="935117" y="327764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 recto 202"/>
          <p:cNvCxnSpPr/>
          <p:nvPr/>
        </p:nvCxnSpPr>
        <p:spPr>
          <a:xfrm>
            <a:off x="2065749" y="300617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ector recto 203"/>
          <p:cNvCxnSpPr/>
          <p:nvPr/>
        </p:nvCxnSpPr>
        <p:spPr>
          <a:xfrm>
            <a:off x="3463396" y="301099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ector recto 204"/>
          <p:cNvCxnSpPr/>
          <p:nvPr/>
        </p:nvCxnSpPr>
        <p:spPr>
          <a:xfrm>
            <a:off x="4614536" y="299811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CuadroTexto 205"/>
          <p:cNvSpPr txBox="1"/>
          <p:nvPr/>
        </p:nvSpPr>
        <p:spPr>
          <a:xfrm>
            <a:off x="914611" y="2993307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7" name="CuadroTexto 206"/>
          <p:cNvSpPr txBox="1"/>
          <p:nvPr/>
        </p:nvSpPr>
        <p:spPr>
          <a:xfrm>
            <a:off x="2457359" y="299244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8" name="CuadroTexto 207"/>
          <p:cNvSpPr txBox="1"/>
          <p:nvPr/>
        </p:nvSpPr>
        <p:spPr>
          <a:xfrm>
            <a:off x="3884780" y="299127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9" name="CuadroTexto 208"/>
          <p:cNvSpPr txBox="1"/>
          <p:nvPr/>
        </p:nvSpPr>
        <p:spPr>
          <a:xfrm>
            <a:off x="5352634" y="297163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0" name="Conector recto 209"/>
          <p:cNvCxnSpPr/>
          <p:nvPr/>
        </p:nvCxnSpPr>
        <p:spPr>
          <a:xfrm>
            <a:off x="945931" y="361490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ector recto 210"/>
          <p:cNvCxnSpPr/>
          <p:nvPr/>
        </p:nvCxnSpPr>
        <p:spPr>
          <a:xfrm>
            <a:off x="2076563" y="33434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ector recto 211"/>
          <p:cNvCxnSpPr/>
          <p:nvPr/>
        </p:nvCxnSpPr>
        <p:spPr>
          <a:xfrm>
            <a:off x="3474210" y="33482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ector recto 212"/>
          <p:cNvCxnSpPr/>
          <p:nvPr/>
        </p:nvCxnSpPr>
        <p:spPr>
          <a:xfrm>
            <a:off x="4625350" y="33353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CuadroTexto 213"/>
          <p:cNvSpPr txBox="1"/>
          <p:nvPr/>
        </p:nvSpPr>
        <p:spPr>
          <a:xfrm>
            <a:off x="2439652" y="333012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5" name="CuadroTexto 214"/>
          <p:cNvSpPr txBox="1"/>
          <p:nvPr/>
        </p:nvSpPr>
        <p:spPr>
          <a:xfrm>
            <a:off x="5363448" y="330888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6" name="Conector recto 215"/>
          <p:cNvCxnSpPr/>
          <p:nvPr/>
        </p:nvCxnSpPr>
        <p:spPr>
          <a:xfrm>
            <a:off x="955624" y="392925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ector recto 216"/>
          <p:cNvCxnSpPr/>
          <p:nvPr/>
        </p:nvCxnSpPr>
        <p:spPr>
          <a:xfrm>
            <a:off x="2086256" y="36577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ector recto 217"/>
          <p:cNvCxnSpPr/>
          <p:nvPr/>
        </p:nvCxnSpPr>
        <p:spPr>
          <a:xfrm>
            <a:off x="3483903" y="36625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ector recto 218"/>
          <p:cNvCxnSpPr/>
          <p:nvPr/>
        </p:nvCxnSpPr>
        <p:spPr>
          <a:xfrm>
            <a:off x="4635043" y="36497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CuadroTexto 219"/>
          <p:cNvSpPr txBox="1"/>
          <p:nvPr/>
        </p:nvSpPr>
        <p:spPr>
          <a:xfrm>
            <a:off x="2449345" y="364447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1" name="CuadroTexto 220"/>
          <p:cNvSpPr txBox="1"/>
          <p:nvPr/>
        </p:nvSpPr>
        <p:spPr>
          <a:xfrm>
            <a:off x="5373141" y="362323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22" name="Conector recto 221"/>
          <p:cNvCxnSpPr/>
          <p:nvPr/>
        </p:nvCxnSpPr>
        <p:spPr>
          <a:xfrm>
            <a:off x="953404" y="424580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/>
          <p:nvPr/>
        </p:nvCxnSpPr>
        <p:spPr>
          <a:xfrm>
            <a:off x="2084036" y="397433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ector recto 223"/>
          <p:cNvCxnSpPr/>
          <p:nvPr/>
        </p:nvCxnSpPr>
        <p:spPr>
          <a:xfrm>
            <a:off x="3481683" y="397914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ector recto 224"/>
          <p:cNvCxnSpPr/>
          <p:nvPr/>
        </p:nvCxnSpPr>
        <p:spPr>
          <a:xfrm>
            <a:off x="4632823" y="39662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CuadroTexto 225"/>
          <p:cNvSpPr txBox="1"/>
          <p:nvPr/>
        </p:nvSpPr>
        <p:spPr>
          <a:xfrm>
            <a:off x="2447124" y="396102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7" name="CuadroTexto 226"/>
          <p:cNvSpPr txBox="1"/>
          <p:nvPr/>
        </p:nvSpPr>
        <p:spPr>
          <a:xfrm>
            <a:off x="5370921" y="393978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28" name="Conector recto 227"/>
          <p:cNvCxnSpPr/>
          <p:nvPr/>
        </p:nvCxnSpPr>
        <p:spPr>
          <a:xfrm>
            <a:off x="953404" y="460876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CuadroTexto 228"/>
          <p:cNvSpPr txBox="1"/>
          <p:nvPr/>
        </p:nvSpPr>
        <p:spPr>
          <a:xfrm>
            <a:off x="2447124" y="428244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0" name="CuadroTexto 229"/>
          <p:cNvSpPr txBox="1"/>
          <p:nvPr/>
        </p:nvSpPr>
        <p:spPr>
          <a:xfrm>
            <a:off x="3770846" y="427202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1" name="CuadroTexto 230"/>
          <p:cNvSpPr txBox="1"/>
          <p:nvPr/>
        </p:nvSpPr>
        <p:spPr>
          <a:xfrm>
            <a:off x="5370921" y="426121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2" name="CuadroTexto 231"/>
          <p:cNvSpPr txBox="1"/>
          <p:nvPr/>
        </p:nvSpPr>
        <p:spPr>
          <a:xfrm>
            <a:off x="2449439" y="465147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3" name="CuadroTexto 232"/>
          <p:cNvSpPr txBox="1"/>
          <p:nvPr/>
        </p:nvSpPr>
        <p:spPr>
          <a:xfrm>
            <a:off x="3790922" y="464978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4" name="CuadroTexto 233"/>
          <p:cNvSpPr txBox="1"/>
          <p:nvPr/>
        </p:nvSpPr>
        <p:spPr>
          <a:xfrm>
            <a:off x="5373236" y="463023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5" name="Conector recto 234"/>
          <p:cNvCxnSpPr/>
          <p:nvPr/>
        </p:nvCxnSpPr>
        <p:spPr>
          <a:xfrm>
            <a:off x="786983" y="2954844"/>
            <a:ext cx="0" cy="19879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Rectángulo redondeado 235"/>
          <p:cNvSpPr/>
          <p:nvPr/>
        </p:nvSpPr>
        <p:spPr>
          <a:xfrm>
            <a:off x="255152" y="5075823"/>
            <a:ext cx="6416488" cy="204043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t</a:t>
            </a:r>
            <a:endParaRPr lang="en-US" dirty="0"/>
          </a:p>
        </p:txBody>
      </p:sp>
      <p:sp>
        <p:nvSpPr>
          <p:cNvPr id="237" name="CuadroTexto 236"/>
          <p:cNvSpPr txBox="1"/>
          <p:nvPr/>
        </p:nvSpPr>
        <p:spPr>
          <a:xfrm rot="16200000">
            <a:off x="-140308" y="5825194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38" name="Conector recto 237"/>
          <p:cNvCxnSpPr/>
          <p:nvPr/>
        </p:nvCxnSpPr>
        <p:spPr>
          <a:xfrm>
            <a:off x="945931" y="540404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ector recto 238"/>
          <p:cNvCxnSpPr/>
          <p:nvPr/>
        </p:nvCxnSpPr>
        <p:spPr>
          <a:xfrm>
            <a:off x="2090963" y="513752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ector recto 239"/>
          <p:cNvCxnSpPr/>
          <p:nvPr/>
        </p:nvCxnSpPr>
        <p:spPr>
          <a:xfrm>
            <a:off x="3488610" y="514233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ector recto 240"/>
          <p:cNvCxnSpPr/>
          <p:nvPr/>
        </p:nvCxnSpPr>
        <p:spPr>
          <a:xfrm>
            <a:off x="4639750" y="512946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CuadroTexto 241"/>
          <p:cNvSpPr txBox="1"/>
          <p:nvPr/>
        </p:nvSpPr>
        <p:spPr>
          <a:xfrm>
            <a:off x="925425" y="5119707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3" name="CuadroTexto 242"/>
          <p:cNvSpPr txBox="1"/>
          <p:nvPr/>
        </p:nvSpPr>
        <p:spPr>
          <a:xfrm>
            <a:off x="2439652" y="511926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4" name="CuadroTexto 243"/>
          <p:cNvSpPr txBox="1"/>
          <p:nvPr/>
        </p:nvSpPr>
        <p:spPr>
          <a:xfrm>
            <a:off x="3904861" y="5086858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5" name="CuadroTexto 244"/>
          <p:cNvSpPr txBox="1"/>
          <p:nvPr/>
        </p:nvSpPr>
        <p:spPr>
          <a:xfrm>
            <a:off x="5363448" y="509803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46" name="Conector recto 245"/>
          <p:cNvCxnSpPr/>
          <p:nvPr/>
        </p:nvCxnSpPr>
        <p:spPr>
          <a:xfrm>
            <a:off x="955624" y="571839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ector recto 246"/>
          <p:cNvCxnSpPr/>
          <p:nvPr/>
        </p:nvCxnSpPr>
        <p:spPr>
          <a:xfrm>
            <a:off x="2086256" y="544692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ector recto 247"/>
          <p:cNvCxnSpPr/>
          <p:nvPr/>
        </p:nvCxnSpPr>
        <p:spPr>
          <a:xfrm>
            <a:off x="3483903" y="54517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ector recto 248"/>
          <p:cNvCxnSpPr/>
          <p:nvPr/>
        </p:nvCxnSpPr>
        <p:spPr>
          <a:xfrm>
            <a:off x="4635043" y="543886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CuadroTexto 249"/>
          <p:cNvSpPr txBox="1"/>
          <p:nvPr/>
        </p:nvSpPr>
        <p:spPr>
          <a:xfrm>
            <a:off x="935118" y="5434052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1" name="CuadroTexto 250"/>
          <p:cNvSpPr txBox="1"/>
          <p:nvPr/>
        </p:nvSpPr>
        <p:spPr>
          <a:xfrm>
            <a:off x="2449344" y="543361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3" name="CuadroTexto 252"/>
          <p:cNvSpPr txBox="1"/>
          <p:nvPr/>
        </p:nvSpPr>
        <p:spPr>
          <a:xfrm>
            <a:off x="3881989" y="541237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54" name="Conector recto 253"/>
          <p:cNvCxnSpPr/>
          <p:nvPr/>
        </p:nvCxnSpPr>
        <p:spPr>
          <a:xfrm>
            <a:off x="953404" y="603494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ector recto 254"/>
          <p:cNvCxnSpPr/>
          <p:nvPr/>
        </p:nvCxnSpPr>
        <p:spPr>
          <a:xfrm>
            <a:off x="2084036" y="576347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ector recto 255"/>
          <p:cNvCxnSpPr/>
          <p:nvPr/>
        </p:nvCxnSpPr>
        <p:spPr>
          <a:xfrm>
            <a:off x="3481683" y="576828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ector recto 256"/>
          <p:cNvCxnSpPr/>
          <p:nvPr/>
        </p:nvCxnSpPr>
        <p:spPr>
          <a:xfrm>
            <a:off x="4632823" y="575541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CuadroTexto 257"/>
          <p:cNvSpPr txBox="1"/>
          <p:nvPr/>
        </p:nvSpPr>
        <p:spPr>
          <a:xfrm>
            <a:off x="932898" y="5750604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9" name="CuadroTexto 258"/>
          <p:cNvSpPr txBox="1"/>
          <p:nvPr/>
        </p:nvSpPr>
        <p:spPr>
          <a:xfrm>
            <a:off x="2447124" y="575016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0" name="CuadroTexto 259"/>
          <p:cNvSpPr txBox="1"/>
          <p:nvPr/>
        </p:nvSpPr>
        <p:spPr>
          <a:xfrm>
            <a:off x="3748404" y="572892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61" name="Conector recto 260"/>
          <p:cNvCxnSpPr/>
          <p:nvPr/>
        </p:nvCxnSpPr>
        <p:spPr>
          <a:xfrm>
            <a:off x="953404" y="639030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CuadroTexto 261"/>
          <p:cNvSpPr txBox="1"/>
          <p:nvPr/>
        </p:nvSpPr>
        <p:spPr>
          <a:xfrm>
            <a:off x="932897" y="6074985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3" name="CuadroTexto 262"/>
          <p:cNvSpPr txBox="1"/>
          <p:nvPr/>
        </p:nvSpPr>
        <p:spPr>
          <a:xfrm>
            <a:off x="2447124" y="610038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4" name="CuadroTexto 263"/>
          <p:cNvSpPr txBox="1"/>
          <p:nvPr/>
        </p:nvSpPr>
        <p:spPr>
          <a:xfrm>
            <a:off x="3748404" y="607915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5" name="CuadroTexto 264"/>
          <p:cNvSpPr txBox="1"/>
          <p:nvPr/>
        </p:nvSpPr>
        <p:spPr>
          <a:xfrm>
            <a:off x="933333" y="6441022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6" name="CuadroTexto 265"/>
          <p:cNvSpPr txBox="1"/>
          <p:nvPr/>
        </p:nvSpPr>
        <p:spPr>
          <a:xfrm>
            <a:off x="2449439" y="645635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7" name="CuadroTexto 266"/>
          <p:cNvSpPr txBox="1"/>
          <p:nvPr/>
        </p:nvSpPr>
        <p:spPr>
          <a:xfrm>
            <a:off x="3750719" y="646483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68" name="Conector recto 267"/>
          <p:cNvCxnSpPr/>
          <p:nvPr/>
        </p:nvCxnSpPr>
        <p:spPr>
          <a:xfrm>
            <a:off x="786983" y="5075825"/>
            <a:ext cx="0" cy="204043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recto 269"/>
          <p:cNvCxnSpPr/>
          <p:nvPr/>
        </p:nvCxnSpPr>
        <p:spPr>
          <a:xfrm>
            <a:off x="3492767" y="193863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ector recto 270"/>
          <p:cNvCxnSpPr/>
          <p:nvPr/>
        </p:nvCxnSpPr>
        <p:spPr>
          <a:xfrm>
            <a:off x="4670108" y="193863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CuadroTexto 271"/>
          <p:cNvSpPr txBox="1"/>
          <p:nvPr/>
        </p:nvSpPr>
        <p:spPr>
          <a:xfrm>
            <a:off x="457604" y="1851311"/>
            <a:ext cx="8338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vertical (2)*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3" name="CuadroTexto 272"/>
          <p:cNvSpPr txBox="1"/>
          <p:nvPr/>
        </p:nvSpPr>
        <p:spPr>
          <a:xfrm>
            <a:off x="2509609" y="1893319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4" name="CuadroTexto 273"/>
          <p:cNvSpPr txBox="1"/>
          <p:nvPr/>
        </p:nvSpPr>
        <p:spPr>
          <a:xfrm>
            <a:off x="3860550" y="189675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110,00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5413419" y="191214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76" name="Conector recto 275"/>
          <p:cNvCxnSpPr/>
          <p:nvPr/>
        </p:nvCxnSpPr>
        <p:spPr>
          <a:xfrm>
            <a:off x="2079586" y="193863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Rectángulo redondeado 276"/>
          <p:cNvSpPr/>
          <p:nvPr/>
        </p:nvSpPr>
        <p:spPr>
          <a:xfrm>
            <a:off x="242926" y="2440353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8" name="CuadroTexto 277"/>
          <p:cNvSpPr txBox="1"/>
          <p:nvPr/>
        </p:nvSpPr>
        <p:spPr>
          <a:xfrm>
            <a:off x="902209" y="3334373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9" name="CuadroTexto 278"/>
          <p:cNvSpPr txBox="1"/>
          <p:nvPr/>
        </p:nvSpPr>
        <p:spPr>
          <a:xfrm>
            <a:off x="912245" y="3671613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0" name="CuadroTexto 279"/>
          <p:cNvSpPr txBox="1"/>
          <p:nvPr/>
        </p:nvSpPr>
        <p:spPr>
          <a:xfrm>
            <a:off x="924863" y="3979882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1" name="CuadroTexto 280"/>
          <p:cNvSpPr txBox="1"/>
          <p:nvPr/>
        </p:nvSpPr>
        <p:spPr>
          <a:xfrm>
            <a:off x="930371" y="4286525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2" name="CuadroTexto 281"/>
          <p:cNvSpPr txBox="1"/>
          <p:nvPr/>
        </p:nvSpPr>
        <p:spPr>
          <a:xfrm>
            <a:off x="944209" y="4644545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83" name="Conector recto 282"/>
          <p:cNvCxnSpPr/>
          <p:nvPr/>
        </p:nvCxnSpPr>
        <p:spPr>
          <a:xfrm>
            <a:off x="2084036" y="43037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>
            <a:off x="3481683" y="430856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4632823" y="42956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>
            <a:off x="2084036" y="465260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3481683" y="465741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4632823" y="464454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>
            <a:off x="2090963" y="612321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3488610" y="612802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ector recto 290"/>
          <p:cNvCxnSpPr/>
          <p:nvPr/>
        </p:nvCxnSpPr>
        <p:spPr>
          <a:xfrm>
            <a:off x="4639750" y="61151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ector recto 291"/>
          <p:cNvCxnSpPr/>
          <p:nvPr/>
        </p:nvCxnSpPr>
        <p:spPr>
          <a:xfrm>
            <a:off x="2090963" y="646232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/>
          <p:nvPr/>
        </p:nvCxnSpPr>
        <p:spPr>
          <a:xfrm>
            <a:off x="3488610" y="646713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>
            <a:off x="4639750" y="645426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953404" y="671875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2090963" y="68070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ector recto 296"/>
          <p:cNvCxnSpPr/>
          <p:nvPr/>
        </p:nvCxnSpPr>
        <p:spPr>
          <a:xfrm>
            <a:off x="3488610" y="68118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ector recto 297"/>
          <p:cNvCxnSpPr/>
          <p:nvPr/>
        </p:nvCxnSpPr>
        <p:spPr>
          <a:xfrm>
            <a:off x="4639750" y="679896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CuadroTexto 298"/>
          <p:cNvSpPr txBox="1"/>
          <p:nvPr/>
        </p:nvSpPr>
        <p:spPr>
          <a:xfrm>
            <a:off x="928419" y="6744400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0" name="CuadroTexto 299"/>
          <p:cNvSpPr txBox="1"/>
          <p:nvPr/>
        </p:nvSpPr>
        <p:spPr>
          <a:xfrm>
            <a:off x="2444527" y="675973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1" name="CuadroTexto 300"/>
          <p:cNvSpPr txBox="1"/>
          <p:nvPr/>
        </p:nvSpPr>
        <p:spPr>
          <a:xfrm>
            <a:off x="3745806" y="676821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2" name="CuadroTexto 301"/>
          <p:cNvSpPr txBox="1"/>
          <p:nvPr/>
        </p:nvSpPr>
        <p:spPr>
          <a:xfrm>
            <a:off x="2926562" y="2439012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03" name="CuadroTexto 302"/>
          <p:cNvSpPr txBox="1"/>
          <p:nvPr/>
        </p:nvSpPr>
        <p:spPr>
          <a:xfrm>
            <a:off x="5368112" y="546209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4" name="CuadroTexto 303"/>
          <p:cNvSpPr txBox="1"/>
          <p:nvPr/>
        </p:nvSpPr>
        <p:spPr>
          <a:xfrm>
            <a:off x="5377805" y="577644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5" name="CuadroTexto 304"/>
          <p:cNvSpPr txBox="1"/>
          <p:nvPr/>
        </p:nvSpPr>
        <p:spPr>
          <a:xfrm>
            <a:off x="5375585" y="609299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6" name="CuadroTexto 305"/>
          <p:cNvSpPr txBox="1"/>
          <p:nvPr/>
        </p:nvSpPr>
        <p:spPr>
          <a:xfrm>
            <a:off x="5375585" y="641442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7" name="CuadroTexto 306"/>
          <p:cNvSpPr txBox="1"/>
          <p:nvPr/>
        </p:nvSpPr>
        <p:spPr>
          <a:xfrm>
            <a:off x="5377900" y="678344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8" name="CuadroTexto 307"/>
          <p:cNvSpPr txBox="1"/>
          <p:nvPr/>
        </p:nvSpPr>
        <p:spPr>
          <a:xfrm>
            <a:off x="127208" y="9140571"/>
            <a:ext cx="52982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Mausoleos M (Granito Negro), incluyen enchape y construcción valorizado en  S/. 20,000.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Mausoleos vertical, incluyen enchape y construcción valorizado en  S/. 35,000.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El servicio de inhumación para reducciones en mausoleos será de S/ 500.00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(No se considera el precio de construcción para descuentos). 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9" name="CuadroTexto 308"/>
          <p:cNvSpPr txBox="1"/>
          <p:nvPr/>
        </p:nvSpPr>
        <p:spPr>
          <a:xfrm>
            <a:off x="3777525" y="393919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0" name="CuadroTexto 309"/>
          <p:cNvSpPr txBox="1"/>
          <p:nvPr/>
        </p:nvSpPr>
        <p:spPr>
          <a:xfrm>
            <a:off x="3781364" y="361917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1" name="CuadroTexto 310"/>
          <p:cNvSpPr txBox="1"/>
          <p:nvPr/>
        </p:nvSpPr>
        <p:spPr>
          <a:xfrm>
            <a:off x="3891408" y="3323135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2" name="Rectángulo redondeado 311"/>
          <p:cNvSpPr/>
          <p:nvPr/>
        </p:nvSpPr>
        <p:spPr>
          <a:xfrm>
            <a:off x="268941" y="7272737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3" name="CuadroTexto 312"/>
          <p:cNvSpPr txBox="1"/>
          <p:nvPr/>
        </p:nvSpPr>
        <p:spPr>
          <a:xfrm>
            <a:off x="2914197" y="7245474"/>
            <a:ext cx="144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Otros Productos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14" name="Rectángulo redondeado 313"/>
          <p:cNvSpPr/>
          <p:nvPr/>
        </p:nvSpPr>
        <p:spPr>
          <a:xfrm>
            <a:off x="250654" y="7611463"/>
            <a:ext cx="6416488" cy="1322445"/>
          </a:xfrm>
          <a:prstGeom prst="roundRect">
            <a:avLst>
              <a:gd name="adj" fmla="val 17342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5" name="Conector recto 314"/>
          <p:cNvCxnSpPr/>
          <p:nvPr/>
        </p:nvCxnSpPr>
        <p:spPr>
          <a:xfrm>
            <a:off x="3727839" y="77107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ector recto 315"/>
          <p:cNvCxnSpPr/>
          <p:nvPr/>
        </p:nvCxnSpPr>
        <p:spPr>
          <a:xfrm>
            <a:off x="5084491" y="76978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CuadroTexto 316"/>
          <p:cNvSpPr txBox="1"/>
          <p:nvPr/>
        </p:nvSpPr>
        <p:spPr>
          <a:xfrm>
            <a:off x="370295" y="7719306"/>
            <a:ext cx="9621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Columbario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8" name="CuadroTexto 317"/>
          <p:cNvSpPr txBox="1"/>
          <p:nvPr/>
        </p:nvSpPr>
        <p:spPr>
          <a:xfrm>
            <a:off x="2774407" y="7719468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9" name="CuadroTexto 318"/>
          <p:cNvSpPr txBox="1"/>
          <p:nvPr/>
        </p:nvSpPr>
        <p:spPr>
          <a:xfrm>
            <a:off x="4029365" y="7707159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0" name="CuadroTexto 319"/>
          <p:cNvSpPr txBox="1"/>
          <p:nvPr/>
        </p:nvSpPr>
        <p:spPr>
          <a:xfrm>
            <a:off x="5404206" y="7697868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21" name="Conector recto 320"/>
          <p:cNvCxnSpPr/>
          <p:nvPr/>
        </p:nvCxnSpPr>
        <p:spPr>
          <a:xfrm>
            <a:off x="2452861" y="770715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ector recto 1">
            <a:extLst>
              <a:ext uri="{FF2B5EF4-FFF2-40B4-BE49-F238E27FC236}">
                <a16:creationId xmlns:a16="http://schemas.microsoft.com/office/drawing/2014/main" id="{5C2FB8B0-6B16-E2CD-88C0-B61DFEB8AF17}"/>
              </a:ext>
            </a:extLst>
          </p:cNvPr>
          <p:cNvCxnSpPr/>
          <p:nvPr/>
        </p:nvCxnSpPr>
        <p:spPr>
          <a:xfrm>
            <a:off x="398313" y="798230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5E7FB5EF-F80C-5508-00AE-511AF079B679}"/>
              </a:ext>
            </a:extLst>
          </p:cNvPr>
          <p:cNvSpPr txBox="1"/>
          <p:nvPr/>
        </p:nvSpPr>
        <p:spPr>
          <a:xfrm>
            <a:off x="390959" y="8012687"/>
            <a:ext cx="15392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Standard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376620A-BA74-1CB4-EA61-6A0321572122}"/>
              </a:ext>
            </a:extLst>
          </p:cNvPr>
          <p:cNvSpPr txBox="1"/>
          <p:nvPr/>
        </p:nvSpPr>
        <p:spPr>
          <a:xfrm>
            <a:off x="2894575" y="8013009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B90F23F-8C18-BBDD-16DB-F6A5666EACA7}"/>
              </a:ext>
            </a:extLst>
          </p:cNvPr>
          <p:cNvSpPr txBox="1"/>
          <p:nvPr/>
        </p:nvSpPr>
        <p:spPr>
          <a:xfrm>
            <a:off x="4050029" y="800054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DE92389-128D-F692-F256-E972F27A90C6}"/>
              </a:ext>
            </a:extLst>
          </p:cNvPr>
          <p:cNvSpPr txBox="1"/>
          <p:nvPr/>
        </p:nvSpPr>
        <p:spPr>
          <a:xfrm>
            <a:off x="5449806" y="8003070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BE2B56E-BC2A-660C-909A-C654770CAEA7}"/>
              </a:ext>
            </a:extLst>
          </p:cNvPr>
          <p:cNvSpPr txBox="1"/>
          <p:nvPr/>
        </p:nvSpPr>
        <p:spPr>
          <a:xfrm>
            <a:off x="390959" y="8299464"/>
            <a:ext cx="12234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Vip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03D0D75-380C-333B-F2D8-437A7F4753BF}"/>
              </a:ext>
            </a:extLst>
          </p:cNvPr>
          <p:cNvSpPr txBox="1"/>
          <p:nvPr/>
        </p:nvSpPr>
        <p:spPr>
          <a:xfrm>
            <a:off x="2894464" y="8288484"/>
            <a:ext cx="2568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 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3887CF8-D028-BF81-C52C-DD926822654F}"/>
              </a:ext>
            </a:extLst>
          </p:cNvPr>
          <p:cNvSpPr txBox="1"/>
          <p:nvPr/>
        </p:nvSpPr>
        <p:spPr>
          <a:xfrm>
            <a:off x="4050029" y="828731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E6CCC70-2A23-85EA-F086-215C1FED859E}"/>
              </a:ext>
            </a:extLst>
          </p:cNvPr>
          <p:cNvSpPr txBox="1"/>
          <p:nvPr/>
        </p:nvSpPr>
        <p:spPr>
          <a:xfrm>
            <a:off x="5481269" y="8307009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6CFBD9D-38B4-19D0-DD21-CC6B00711F70}"/>
              </a:ext>
            </a:extLst>
          </p:cNvPr>
          <p:cNvSpPr txBox="1"/>
          <p:nvPr/>
        </p:nvSpPr>
        <p:spPr>
          <a:xfrm>
            <a:off x="386599" y="8614200"/>
            <a:ext cx="15440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Premium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5C79970-973F-ABE2-6E5D-BA562D73D606}"/>
              </a:ext>
            </a:extLst>
          </p:cNvPr>
          <p:cNvSpPr txBox="1"/>
          <p:nvPr/>
        </p:nvSpPr>
        <p:spPr>
          <a:xfrm>
            <a:off x="2873944" y="8614200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7E86679-CEA5-9A62-AD68-D513EF556B00}"/>
              </a:ext>
            </a:extLst>
          </p:cNvPr>
          <p:cNvSpPr txBox="1"/>
          <p:nvPr/>
        </p:nvSpPr>
        <p:spPr>
          <a:xfrm>
            <a:off x="4045669" y="860205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D15CF57E-E4E1-2281-EC69-56C23E6C5938}"/>
              </a:ext>
            </a:extLst>
          </p:cNvPr>
          <p:cNvSpPr txBox="1"/>
          <p:nvPr/>
        </p:nvSpPr>
        <p:spPr>
          <a:xfrm>
            <a:off x="5495626" y="8614200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A95C41C9-04F1-04D2-E16D-596D7C2300C7}"/>
              </a:ext>
            </a:extLst>
          </p:cNvPr>
          <p:cNvCxnSpPr/>
          <p:nvPr/>
        </p:nvCxnSpPr>
        <p:spPr>
          <a:xfrm>
            <a:off x="435583" y="82873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301991DB-1D98-DE81-1E4E-38ABC7761EF2}"/>
              </a:ext>
            </a:extLst>
          </p:cNvPr>
          <p:cNvCxnSpPr/>
          <p:nvPr/>
        </p:nvCxnSpPr>
        <p:spPr>
          <a:xfrm>
            <a:off x="511722" y="85806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6CDB4147-6CC7-C1F5-57D5-FF76A4029B99}"/>
              </a:ext>
            </a:extLst>
          </p:cNvPr>
          <p:cNvCxnSpPr/>
          <p:nvPr/>
        </p:nvCxnSpPr>
        <p:spPr>
          <a:xfrm>
            <a:off x="2461585" y="80513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39BA7A46-CA36-3DB7-E24C-511DC12705EE}"/>
              </a:ext>
            </a:extLst>
          </p:cNvPr>
          <p:cNvCxnSpPr/>
          <p:nvPr/>
        </p:nvCxnSpPr>
        <p:spPr>
          <a:xfrm>
            <a:off x="2461660" y="83622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7EFC7683-2D73-B1D3-CDB1-BEB7B6B78C4E}"/>
              </a:ext>
            </a:extLst>
          </p:cNvPr>
          <p:cNvCxnSpPr/>
          <p:nvPr/>
        </p:nvCxnSpPr>
        <p:spPr>
          <a:xfrm>
            <a:off x="2458863" y="864068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1DAAD92D-AA95-3E6A-C71D-563BA796A49F}"/>
              </a:ext>
            </a:extLst>
          </p:cNvPr>
          <p:cNvCxnSpPr/>
          <p:nvPr/>
        </p:nvCxnSpPr>
        <p:spPr>
          <a:xfrm>
            <a:off x="3737082" y="804254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FBA21DAE-D003-3A00-4FE0-C7F1591116B7}"/>
              </a:ext>
            </a:extLst>
          </p:cNvPr>
          <p:cNvCxnSpPr/>
          <p:nvPr/>
        </p:nvCxnSpPr>
        <p:spPr>
          <a:xfrm>
            <a:off x="3745806" y="832638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6ABF6B4C-F1FB-CEE7-0B74-FFCECA42CC06}"/>
              </a:ext>
            </a:extLst>
          </p:cNvPr>
          <p:cNvCxnSpPr/>
          <p:nvPr/>
        </p:nvCxnSpPr>
        <p:spPr>
          <a:xfrm>
            <a:off x="5075767" y="801802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5C548784-4EA9-3054-D622-FF1738214863}"/>
              </a:ext>
            </a:extLst>
          </p:cNvPr>
          <p:cNvCxnSpPr/>
          <p:nvPr/>
        </p:nvCxnSpPr>
        <p:spPr>
          <a:xfrm>
            <a:off x="5084491" y="835318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A2F28DFA-4EEF-0F8F-76F5-72141876BBE0}"/>
              </a:ext>
            </a:extLst>
          </p:cNvPr>
          <p:cNvCxnSpPr/>
          <p:nvPr/>
        </p:nvCxnSpPr>
        <p:spPr>
          <a:xfrm>
            <a:off x="3756109" y="864068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418C32CE-72FB-BFE0-9A7C-48A9886910C0}"/>
              </a:ext>
            </a:extLst>
          </p:cNvPr>
          <p:cNvCxnSpPr/>
          <p:nvPr/>
        </p:nvCxnSpPr>
        <p:spPr>
          <a:xfrm>
            <a:off x="5100578" y="864068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BA296E61-8F1B-A98F-A060-B09D97059A15}"/>
              </a:ext>
            </a:extLst>
          </p:cNvPr>
          <p:cNvSpPr txBox="1"/>
          <p:nvPr/>
        </p:nvSpPr>
        <p:spPr>
          <a:xfrm>
            <a:off x="4001573" y="8947912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3034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639188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CHIMBOTE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143" name="Rectángulo redondeado 142"/>
          <p:cNvSpPr/>
          <p:nvPr/>
        </p:nvSpPr>
        <p:spPr>
          <a:xfrm>
            <a:off x="268941" y="1807568"/>
            <a:ext cx="6416488" cy="1987991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CuadroTexto 143"/>
          <p:cNvSpPr txBox="1"/>
          <p:nvPr/>
        </p:nvSpPr>
        <p:spPr>
          <a:xfrm rot="16200000">
            <a:off x="-119880" y="2781757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45" name="Conector recto 144"/>
          <p:cNvCxnSpPr/>
          <p:nvPr/>
        </p:nvCxnSpPr>
        <p:spPr>
          <a:xfrm>
            <a:off x="948906" y="213037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recto 145"/>
          <p:cNvCxnSpPr/>
          <p:nvPr/>
        </p:nvCxnSpPr>
        <p:spPr>
          <a:xfrm>
            <a:off x="2079538" y="185890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ector recto 146"/>
          <p:cNvCxnSpPr/>
          <p:nvPr/>
        </p:nvCxnSpPr>
        <p:spPr>
          <a:xfrm>
            <a:off x="3477185" y="186371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ector recto 147"/>
          <p:cNvCxnSpPr/>
          <p:nvPr/>
        </p:nvCxnSpPr>
        <p:spPr>
          <a:xfrm>
            <a:off x="4628325" y="185084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CuadroTexto 148"/>
          <p:cNvSpPr txBox="1"/>
          <p:nvPr/>
        </p:nvSpPr>
        <p:spPr>
          <a:xfrm>
            <a:off x="928400" y="1846031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0" name="CuadroTexto 149"/>
          <p:cNvSpPr txBox="1"/>
          <p:nvPr/>
        </p:nvSpPr>
        <p:spPr>
          <a:xfrm>
            <a:off x="2471148" y="184516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1" name="CuadroTexto 150"/>
          <p:cNvSpPr txBox="1"/>
          <p:nvPr/>
        </p:nvSpPr>
        <p:spPr>
          <a:xfrm>
            <a:off x="3899409" y="185259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2" name="CuadroTexto 151"/>
          <p:cNvSpPr txBox="1"/>
          <p:nvPr/>
        </p:nvSpPr>
        <p:spPr>
          <a:xfrm>
            <a:off x="5366423" y="182435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53" name="Conector recto 152"/>
          <p:cNvCxnSpPr/>
          <p:nvPr/>
        </p:nvCxnSpPr>
        <p:spPr>
          <a:xfrm>
            <a:off x="959720" y="246762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ector recto 153"/>
          <p:cNvCxnSpPr/>
          <p:nvPr/>
        </p:nvCxnSpPr>
        <p:spPr>
          <a:xfrm>
            <a:off x="2090352" y="219616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recto 154"/>
          <p:cNvCxnSpPr/>
          <p:nvPr/>
        </p:nvCxnSpPr>
        <p:spPr>
          <a:xfrm>
            <a:off x="3487999" y="22009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recto 155"/>
          <p:cNvCxnSpPr/>
          <p:nvPr/>
        </p:nvCxnSpPr>
        <p:spPr>
          <a:xfrm>
            <a:off x="4639139" y="21881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CuadroTexto 156"/>
          <p:cNvSpPr txBox="1"/>
          <p:nvPr/>
        </p:nvSpPr>
        <p:spPr>
          <a:xfrm>
            <a:off x="2453440" y="218284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8" name="CuadroTexto 157"/>
          <p:cNvSpPr txBox="1"/>
          <p:nvPr/>
        </p:nvSpPr>
        <p:spPr>
          <a:xfrm>
            <a:off x="3754720" y="216161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9" name="CuadroTexto 158"/>
          <p:cNvSpPr txBox="1"/>
          <p:nvPr/>
        </p:nvSpPr>
        <p:spPr>
          <a:xfrm>
            <a:off x="5377237" y="216161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60" name="Conector recto 159"/>
          <p:cNvCxnSpPr/>
          <p:nvPr/>
        </p:nvCxnSpPr>
        <p:spPr>
          <a:xfrm>
            <a:off x="969413" y="278197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recto 160"/>
          <p:cNvCxnSpPr/>
          <p:nvPr/>
        </p:nvCxnSpPr>
        <p:spPr>
          <a:xfrm>
            <a:off x="2100045" y="251050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 recto 161"/>
          <p:cNvCxnSpPr/>
          <p:nvPr/>
        </p:nvCxnSpPr>
        <p:spPr>
          <a:xfrm>
            <a:off x="3497692" y="251531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recto 162"/>
          <p:cNvCxnSpPr/>
          <p:nvPr/>
        </p:nvCxnSpPr>
        <p:spPr>
          <a:xfrm>
            <a:off x="4648832" y="250244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CuadroTexto 163"/>
          <p:cNvSpPr txBox="1"/>
          <p:nvPr/>
        </p:nvSpPr>
        <p:spPr>
          <a:xfrm>
            <a:off x="2463133" y="249719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5" name="CuadroTexto 164"/>
          <p:cNvSpPr txBox="1"/>
          <p:nvPr/>
        </p:nvSpPr>
        <p:spPr>
          <a:xfrm>
            <a:off x="3764413" y="247595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6" name="CuadroTexto 165"/>
          <p:cNvSpPr txBox="1"/>
          <p:nvPr/>
        </p:nvSpPr>
        <p:spPr>
          <a:xfrm>
            <a:off x="5386930" y="247595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67" name="Conector recto 166"/>
          <p:cNvCxnSpPr/>
          <p:nvPr/>
        </p:nvCxnSpPr>
        <p:spPr>
          <a:xfrm>
            <a:off x="967193" y="309852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ector recto 167"/>
          <p:cNvCxnSpPr/>
          <p:nvPr/>
        </p:nvCxnSpPr>
        <p:spPr>
          <a:xfrm>
            <a:off x="2097825" y="282705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recto 168"/>
          <p:cNvCxnSpPr/>
          <p:nvPr/>
        </p:nvCxnSpPr>
        <p:spPr>
          <a:xfrm>
            <a:off x="3495472" y="283187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ector recto 169"/>
          <p:cNvCxnSpPr/>
          <p:nvPr/>
        </p:nvCxnSpPr>
        <p:spPr>
          <a:xfrm>
            <a:off x="4646612" y="281899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CuadroTexto 170"/>
          <p:cNvSpPr txBox="1"/>
          <p:nvPr/>
        </p:nvSpPr>
        <p:spPr>
          <a:xfrm>
            <a:off x="2460914" y="281374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2" name="CuadroTexto 171"/>
          <p:cNvSpPr txBox="1"/>
          <p:nvPr/>
        </p:nvSpPr>
        <p:spPr>
          <a:xfrm>
            <a:off x="3762193" y="279251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3" name="CuadroTexto 172"/>
          <p:cNvSpPr txBox="1"/>
          <p:nvPr/>
        </p:nvSpPr>
        <p:spPr>
          <a:xfrm>
            <a:off x="5384710" y="279251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74" name="Conector recto 173"/>
          <p:cNvCxnSpPr/>
          <p:nvPr/>
        </p:nvCxnSpPr>
        <p:spPr>
          <a:xfrm>
            <a:off x="967193" y="346149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uadroTexto 174"/>
          <p:cNvSpPr txBox="1"/>
          <p:nvPr/>
        </p:nvSpPr>
        <p:spPr>
          <a:xfrm>
            <a:off x="2460914" y="313517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6" name="CuadroTexto 175"/>
          <p:cNvSpPr txBox="1"/>
          <p:nvPr/>
        </p:nvSpPr>
        <p:spPr>
          <a:xfrm>
            <a:off x="3762193" y="311393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7" name="CuadroTexto 176"/>
          <p:cNvSpPr txBox="1"/>
          <p:nvPr/>
        </p:nvSpPr>
        <p:spPr>
          <a:xfrm>
            <a:off x="5384710" y="311393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8" name="CuadroTexto 177"/>
          <p:cNvSpPr txBox="1"/>
          <p:nvPr/>
        </p:nvSpPr>
        <p:spPr>
          <a:xfrm>
            <a:off x="2463228" y="350419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9" name="CuadroTexto 178"/>
          <p:cNvSpPr txBox="1"/>
          <p:nvPr/>
        </p:nvSpPr>
        <p:spPr>
          <a:xfrm>
            <a:off x="3764508" y="348295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0" name="CuadroTexto 179"/>
          <p:cNvSpPr txBox="1"/>
          <p:nvPr/>
        </p:nvSpPr>
        <p:spPr>
          <a:xfrm>
            <a:off x="5387025" y="348295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81" name="Conector recto 180"/>
          <p:cNvCxnSpPr/>
          <p:nvPr/>
        </p:nvCxnSpPr>
        <p:spPr>
          <a:xfrm>
            <a:off x="800772" y="1807568"/>
            <a:ext cx="0" cy="19879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ángulo redondeado 181"/>
          <p:cNvSpPr/>
          <p:nvPr/>
        </p:nvSpPr>
        <p:spPr>
          <a:xfrm>
            <a:off x="268941" y="3928547"/>
            <a:ext cx="6416488" cy="204043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t</a:t>
            </a:r>
            <a:endParaRPr lang="en-US" dirty="0"/>
          </a:p>
        </p:txBody>
      </p:sp>
      <p:sp>
        <p:nvSpPr>
          <p:cNvPr id="183" name="CuadroTexto 182"/>
          <p:cNvSpPr txBox="1"/>
          <p:nvPr/>
        </p:nvSpPr>
        <p:spPr>
          <a:xfrm rot="16200000">
            <a:off x="-125492" y="4795354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84" name="Conector recto 183"/>
          <p:cNvCxnSpPr/>
          <p:nvPr/>
        </p:nvCxnSpPr>
        <p:spPr>
          <a:xfrm>
            <a:off x="959720" y="425677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ector recto 184"/>
          <p:cNvCxnSpPr/>
          <p:nvPr/>
        </p:nvCxnSpPr>
        <p:spPr>
          <a:xfrm>
            <a:off x="2104752" y="399024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ector recto 185"/>
          <p:cNvCxnSpPr/>
          <p:nvPr/>
        </p:nvCxnSpPr>
        <p:spPr>
          <a:xfrm>
            <a:off x="3502399" y="39950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ector recto 186"/>
          <p:cNvCxnSpPr/>
          <p:nvPr/>
        </p:nvCxnSpPr>
        <p:spPr>
          <a:xfrm>
            <a:off x="4653539" y="398218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CuadroTexto 187"/>
          <p:cNvSpPr txBox="1"/>
          <p:nvPr/>
        </p:nvSpPr>
        <p:spPr>
          <a:xfrm>
            <a:off x="939214" y="3972431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9" name="CuadroTexto 188"/>
          <p:cNvSpPr txBox="1"/>
          <p:nvPr/>
        </p:nvSpPr>
        <p:spPr>
          <a:xfrm>
            <a:off x="2530411" y="397199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2" name="CuadroTexto 321"/>
          <p:cNvSpPr txBox="1"/>
          <p:nvPr/>
        </p:nvSpPr>
        <p:spPr>
          <a:xfrm>
            <a:off x="3909284" y="395591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3" name="CuadroTexto 322"/>
          <p:cNvSpPr txBox="1"/>
          <p:nvPr/>
        </p:nvSpPr>
        <p:spPr>
          <a:xfrm>
            <a:off x="5377237" y="395075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24" name="Conector recto 323"/>
          <p:cNvCxnSpPr/>
          <p:nvPr/>
        </p:nvCxnSpPr>
        <p:spPr>
          <a:xfrm>
            <a:off x="969413" y="457111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Conector recto 324"/>
          <p:cNvCxnSpPr/>
          <p:nvPr/>
        </p:nvCxnSpPr>
        <p:spPr>
          <a:xfrm>
            <a:off x="2100045" y="429964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ector recto 325"/>
          <p:cNvCxnSpPr/>
          <p:nvPr/>
        </p:nvCxnSpPr>
        <p:spPr>
          <a:xfrm>
            <a:off x="3497692" y="430446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ector recto 326"/>
          <p:cNvCxnSpPr/>
          <p:nvPr/>
        </p:nvCxnSpPr>
        <p:spPr>
          <a:xfrm>
            <a:off x="4648832" y="429158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CuadroTexto 327"/>
          <p:cNvSpPr txBox="1"/>
          <p:nvPr/>
        </p:nvSpPr>
        <p:spPr>
          <a:xfrm>
            <a:off x="948907" y="4286776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9" name="CuadroTexto 328"/>
          <p:cNvSpPr txBox="1"/>
          <p:nvPr/>
        </p:nvSpPr>
        <p:spPr>
          <a:xfrm>
            <a:off x="2458221" y="429383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0" name="CuadroTexto 329"/>
          <p:cNvSpPr txBox="1"/>
          <p:nvPr/>
        </p:nvSpPr>
        <p:spPr>
          <a:xfrm>
            <a:off x="3764413" y="426510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31" name="Conector recto 330"/>
          <p:cNvCxnSpPr/>
          <p:nvPr/>
        </p:nvCxnSpPr>
        <p:spPr>
          <a:xfrm>
            <a:off x="967193" y="488766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ector recto 331"/>
          <p:cNvCxnSpPr/>
          <p:nvPr/>
        </p:nvCxnSpPr>
        <p:spPr>
          <a:xfrm>
            <a:off x="2097825" y="461620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ector recto 332"/>
          <p:cNvCxnSpPr/>
          <p:nvPr/>
        </p:nvCxnSpPr>
        <p:spPr>
          <a:xfrm>
            <a:off x="3495472" y="46210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ector recto 333"/>
          <p:cNvCxnSpPr/>
          <p:nvPr/>
        </p:nvCxnSpPr>
        <p:spPr>
          <a:xfrm>
            <a:off x="4646612" y="46081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CuadroTexto 334"/>
          <p:cNvSpPr txBox="1"/>
          <p:nvPr/>
        </p:nvSpPr>
        <p:spPr>
          <a:xfrm>
            <a:off x="946687" y="4603328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6" name="CuadroTexto 335"/>
          <p:cNvSpPr txBox="1"/>
          <p:nvPr/>
        </p:nvSpPr>
        <p:spPr>
          <a:xfrm>
            <a:off x="2460914" y="460288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7" name="CuadroTexto 336"/>
          <p:cNvSpPr txBox="1"/>
          <p:nvPr/>
        </p:nvSpPr>
        <p:spPr>
          <a:xfrm>
            <a:off x="3762193" y="458165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38" name="Conector recto 337"/>
          <p:cNvCxnSpPr/>
          <p:nvPr/>
        </p:nvCxnSpPr>
        <p:spPr>
          <a:xfrm>
            <a:off x="967193" y="524302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CuadroTexto 338"/>
          <p:cNvSpPr txBox="1"/>
          <p:nvPr/>
        </p:nvSpPr>
        <p:spPr>
          <a:xfrm>
            <a:off x="946686" y="4927709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0" name="CuadroTexto 339"/>
          <p:cNvSpPr txBox="1"/>
          <p:nvPr/>
        </p:nvSpPr>
        <p:spPr>
          <a:xfrm>
            <a:off x="2460913" y="495311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1" name="CuadroTexto 340"/>
          <p:cNvSpPr txBox="1"/>
          <p:nvPr/>
        </p:nvSpPr>
        <p:spPr>
          <a:xfrm>
            <a:off x="3762193" y="493187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2" name="CuadroTexto 341"/>
          <p:cNvSpPr txBox="1"/>
          <p:nvPr/>
        </p:nvSpPr>
        <p:spPr>
          <a:xfrm>
            <a:off x="947122" y="5293746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3" name="CuadroTexto 342"/>
          <p:cNvSpPr txBox="1"/>
          <p:nvPr/>
        </p:nvSpPr>
        <p:spPr>
          <a:xfrm>
            <a:off x="2463228" y="530908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4" name="CuadroTexto 343"/>
          <p:cNvSpPr txBox="1"/>
          <p:nvPr/>
        </p:nvSpPr>
        <p:spPr>
          <a:xfrm>
            <a:off x="3764508" y="531756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45" name="Conector recto 344"/>
          <p:cNvCxnSpPr/>
          <p:nvPr/>
        </p:nvCxnSpPr>
        <p:spPr>
          <a:xfrm>
            <a:off x="800772" y="3928549"/>
            <a:ext cx="0" cy="204043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CuadroTexto 345"/>
          <p:cNvSpPr txBox="1"/>
          <p:nvPr/>
        </p:nvSpPr>
        <p:spPr>
          <a:xfrm>
            <a:off x="915998" y="2187097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7" name="CuadroTexto 346"/>
          <p:cNvSpPr txBox="1"/>
          <p:nvPr/>
        </p:nvSpPr>
        <p:spPr>
          <a:xfrm>
            <a:off x="926034" y="2524337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8" name="CuadroTexto 347"/>
          <p:cNvSpPr txBox="1"/>
          <p:nvPr/>
        </p:nvSpPr>
        <p:spPr>
          <a:xfrm>
            <a:off x="938652" y="2832606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9" name="CuadroTexto 348"/>
          <p:cNvSpPr txBox="1"/>
          <p:nvPr/>
        </p:nvSpPr>
        <p:spPr>
          <a:xfrm>
            <a:off x="944160" y="3139249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0" name="CuadroTexto 349"/>
          <p:cNvSpPr txBox="1"/>
          <p:nvPr/>
        </p:nvSpPr>
        <p:spPr>
          <a:xfrm>
            <a:off x="957998" y="3497269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51" name="Conector recto 350"/>
          <p:cNvCxnSpPr/>
          <p:nvPr/>
        </p:nvCxnSpPr>
        <p:spPr>
          <a:xfrm>
            <a:off x="2097825" y="31564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ector recto 351"/>
          <p:cNvCxnSpPr/>
          <p:nvPr/>
        </p:nvCxnSpPr>
        <p:spPr>
          <a:xfrm>
            <a:off x="3495472" y="31612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ector recto 352"/>
          <p:cNvCxnSpPr/>
          <p:nvPr/>
        </p:nvCxnSpPr>
        <p:spPr>
          <a:xfrm>
            <a:off x="4646612" y="31484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ector recto 353"/>
          <p:cNvCxnSpPr/>
          <p:nvPr/>
        </p:nvCxnSpPr>
        <p:spPr>
          <a:xfrm>
            <a:off x="2097825" y="350532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ector recto 354"/>
          <p:cNvCxnSpPr/>
          <p:nvPr/>
        </p:nvCxnSpPr>
        <p:spPr>
          <a:xfrm>
            <a:off x="3495472" y="351014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ector recto 355"/>
          <p:cNvCxnSpPr/>
          <p:nvPr/>
        </p:nvCxnSpPr>
        <p:spPr>
          <a:xfrm>
            <a:off x="4646612" y="34972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ector recto 356"/>
          <p:cNvCxnSpPr/>
          <p:nvPr/>
        </p:nvCxnSpPr>
        <p:spPr>
          <a:xfrm>
            <a:off x="2104752" y="497593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ector recto 357"/>
          <p:cNvCxnSpPr/>
          <p:nvPr/>
        </p:nvCxnSpPr>
        <p:spPr>
          <a:xfrm>
            <a:off x="3502399" y="498074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358"/>
          <p:cNvCxnSpPr/>
          <p:nvPr/>
        </p:nvCxnSpPr>
        <p:spPr>
          <a:xfrm>
            <a:off x="4653539" y="496787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ector recto 359"/>
          <p:cNvCxnSpPr/>
          <p:nvPr/>
        </p:nvCxnSpPr>
        <p:spPr>
          <a:xfrm>
            <a:off x="2104752" y="53150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>
            <a:off x="3502399" y="531986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>
            <a:off x="4653539" y="53069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ector recto 362"/>
          <p:cNvCxnSpPr/>
          <p:nvPr/>
        </p:nvCxnSpPr>
        <p:spPr>
          <a:xfrm>
            <a:off x="967193" y="557147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ector recto 363"/>
          <p:cNvCxnSpPr/>
          <p:nvPr/>
        </p:nvCxnSpPr>
        <p:spPr>
          <a:xfrm>
            <a:off x="2104752" y="565974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ector recto 364"/>
          <p:cNvCxnSpPr/>
          <p:nvPr/>
        </p:nvCxnSpPr>
        <p:spPr>
          <a:xfrm>
            <a:off x="3502399" y="566455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ector recto 365"/>
          <p:cNvCxnSpPr/>
          <p:nvPr/>
        </p:nvCxnSpPr>
        <p:spPr>
          <a:xfrm>
            <a:off x="4653539" y="565168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CuadroTexto 366"/>
          <p:cNvSpPr txBox="1"/>
          <p:nvPr/>
        </p:nvSpPr>
        <p:spPr>
          <a:xfrm>
            <a:off x="942208" y="5597124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8" name="CuadroTexto 367"/>
          <p:cNvSpPr txBox="1"/>
          <p:nvPr/>
        </p:nvSpPr>
        <p:spPr>
          <a:xfrm>
            <a:off x="2458315" y="561246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9" name="CuadroTexto 368"/>
          <p:cNvSpPr txBox="1"/>
          <p:nvPr/>
        </p:nvSpPr>
        <p:spPr>
          <a:xfrm>
            <a:off x="3759596" y="562094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0" name="CuadroTexto 369"/>
          <p:cNvSpPr txBox="1"/>
          <p:nvPr/>
        </p:nvSpPr>
        <p:spPr>
          <a:xfrm>
            <a:off x="5381901" y="431482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1" name="CuadroTexto 370"/>
          <p:cNvSpPr txBox="1"/>
          <p:nvPr/>
        </p:nvSpPr>
        <p:spPr>
          <a:xfrm>
            <a:off x="5391594" y="462916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2" name="CuadroTexto 371"/>
          <p:cNvSpPr txBox="1"/>
          <p:nvPr/>
        </p:nvSpPr>
        <p:spPr>
          <a:xfrm>
            <a:off x="5389374" y="494572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3" name="CuadroTexto 372"/>
          <p:cNvSpPr txBox="1"/>
          <p:nvPr/>
        </p:nvSpPr>
        <p:spPr>
          <a:xfrm>
            <a:off x="5389374" y="526714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4" name="CuadroTexto 373"/>
          <p:cNvSpPr txBox="1"/>
          <p:nvPr/>
        </p:nvSpPr>
        <p:spPr>
          <a:xfrm>
            <a:off x="5391689" y="563616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5" name="Rectángulo redondeado 374"/>
          <p:cNvSpPr/>
          <p:nvPr/>
        </p:nvSpPr>
        <p:spPr>
          <a:xfrm>
            <a:off x="268941" y="1434666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6" name="CuadroTexto 375"/>
          <p:cNvSpPr txBox="1"/>
          <p:nvPr/>
        </p:nvSpPr>
        <p:spPr>
          <a:xfrm>
            <a:off x="2933548" y="1442710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80" name="CuadroTexto 479"/>
          <p:cNvSpPr txBox="1"/>
          <p:nvPr/>
        </p:nvSpPr>
        <p:spPr>
          <a:xfrm>
            <a:off x="2845467" y="6011681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54BBAE6-C44E-7695-2381-4A20238F26E6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5496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639188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CHIMBOTE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376" name="CuadroTexto 375"/>
          <p:cNvSpPr txBox="1"/>
          <p:nvPr/>
        </p:nvSpPr>
        <p:spPr>
          <a:xfrm>
            <a:off x="2933548" y="1442710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80" name="Rectángulo redondeado 379"/>
          <p:cNvSpPr/>
          <p:nvPr/>
        </p:nvSpPr>
        <p:spPr>
          <a:xfrm>
            <a:off x="260211" y="1516871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0" name="CuadroTexto 389"/>
          <p:cNvSpPr txBox="1"/>
          <p:nvPr/>
        </p:nvSpPr>
        <p:spPr>
          <a:xfrm>
            <a:off x="5410819" y="1945844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1" name="Rectángulo redondeado 390"/>
          <p:cNvSpPr/>
          <p:nvPr/>
        </p:nvSpPr>
        <p:spPr>
          <a:xfrm>
            <a:off x="268941" y="1964823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2" name="CuadroTexto 391"/>
          <p:cNvSpPr txBox="1"/>
          <p:nvPr/>
        </p:nvSpPr>
        <p:spPr>
          <a:xfrm rot="16200000">
            <a:off x="165078" y="2348534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93" name="Conector recto 392"/>
          <p:cNvCxnSpPr/>
          <p:nvPr/>
        </p:nvCxnSpPr>
        <p:spPr>
          <a:xfrm>
            <a:off x="792597" y="1960451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ector recto 393"/>
          <p:cNvCxnSpPr/>
          <p:nvPr/>
        </p:nvCxnSpPr>
        <p:spPr>
          <a:xfrm>
            <a:off x="930620" y="220842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ector recto 394"/>
          <p:cNvCxnSpPr/>
          <p:nvPr/>
        </p:nvCxnSpPr>
        <p:spPr>
          <a:xfrm>
            <a:off x="2061252" y="20161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Conector recto 395"/>
          <p:cNvCxnSpPr/>
          <p:nvPr/>
        </p:nvCxnSpPr>
        <p:spPr>
          <a:xfrm>
            <a:off x="3459252" y="20161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Conector recto 396"/>
          <p:cNvCxnSpPr/>
          <p:nvPr/>
        </p:nvCxnSpPr>
        <p:spPr>
          <a:xfrm>
            <a:off x="4628155" y="20161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ector recto 397"/>
          <p:cNvCxnSpPr/>
          <p:nvPr/>
        </p:nvCxnSpPr>
        <p:spPr>
          <a:xfrm>
            <a:off x="930620" y="246520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ector recto 398"/>
          <p:cNvCxnSpPr/>
          <p:nvPr/>
        </p:nvCxnSpPr>
        <p:spPr>
          <a:xfrm>
            <a:off x="2061252" y="224536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ector recto 399"/>
          <p:cNvCxnSpPr/>
          <p:nvPr/>
        </p:nvCxnSpPr>
        <p:spPr>
          <a:xfrm>
            <a:off x="3459252" y="224536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Conector recto 400"/>
          <p:cNvCxnSpPr/>
          <p:nvPr/>
        </p:nvCxnSpPr>
        <p:spPr>
          <a:xfrm>
            <a:off x="4628155" y="224536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ector recto 401"/>
          <p:cNvCxnSpPr/>
          <p:nvPr/>
        </p:nvCxnSpPr>
        <p:spPr>
          <a:xfrm>
            <a:off x="2061252" y="25244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Conector recto 402"/>
          <p:cNvCxnSpPr/>
          <p:nvPr/>
        </p:nvCxnSpPr>
        <p:spPr>
          <a:xfrm>
            <a:off x="3459252" y="25244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Conector recto 403"/>
          <p:cNvCxnSpPr/>
          <p:nvPr/>
        </p:nvCxnSpPr>
        <p:spPr>
          <a:xfrm>
            <a:off x="4628155" y="25244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Conector recto 404"/>
          <p:cNvCxnSpPr/>
          <p:nvPr/>
        </p:nvCxnSpPr>
        <p:spPr>
          <a:xfrm>
            <a:off x="926753" y="273477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Conector recto 405"/>
          <p:cNvCxnSpPr/>
          <p:nvPr/>
        </p:nvCxnSpPr>
        <p:spPr>
          <a:xfrm>
            <a:off x="2069878" y="277889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ector recto 406"/>
          <p:cNvCxnSpPr/>
          <p:nvPr/>
        </p:nvCxnSpPr>
        <p:spPr>
          <a:xfrm>
            <a:off x="3467878" y="277889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Conector recto 407"/>
          <p:cNvCxnSpPr/>
          <p:nvPr/>
        </p:nvCxnSpPr>
        <p:spPr>
          <a:xfrm>
            <a:off x="4636781" y="277889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CuadroTexto 408"/>
          <p:cNvSpPr txBox="1"/>
          <p:nvPr/>
        </p:nvSpPr>
        <p:spPr>
          <a:xfrm>
            <a:off x="930651" y="1967123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0" name="CuadroTexto 409"/>
          <p:cNvSpPr txBox="1"/>
          <p:nvPr/>
        </p:nvSpPr>
        <p:spPr>
          <a:xfrm>
            <a:off x="935589" y="2449732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1" name="CuadroTexto 410"/>
          <p:cNvSpPr txBox="1"/>
          <p:nvPr/>
        </p:nvSpPr>
        <p:spPr>
          <a:xfrm>
            <a:off x="925430" y="2212800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2" name="CuadroTexto 411"/>
          <p:cNvSpPr txBox="1"/>
          <p:nvPr/>
        </p:nvSpPr>
        <p:spPr>
          <a:xfrm>
            <a:off x="927243" y="2734774"/>
            <a:ext cx="10342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3" name="Rectángulo redondeado 412"/>
          <p:cNvSpPr/>
          <p:nvPr/>
        </p:nvSpPr>
        <p:spPr>
          <a:xfrm>
            <a:off x="251678" y="3321562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4" name="CuadroTexto 413"/>
          <p:cNvSpPr txBox="1"/>
          <p:nvPr/>
        </p:nvSpPr>
        <p:spPr>
          <a:xfrm rot="16200000">
            <a:off x="147815" y="3705273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15" name="Conector recto 414"/>
          <p:cNvCxnSpPr/>
          <p:nvPr/>
        </p:nvCxnSpPr>
        <p:spPr>
          <a:xfrm>
            <a:off x="775334" y="3317190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Conector recto 415"/>
          <p:cNvCxnSpPr/>
          <p:nvPr/>
        </p:nvCxnSpPr>
        <p:spPr>
          <a:xfrm>
            <a:off x="913357" y="356516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ector recto 416"/>
          <p:cNvCxnSpPr/>
          <p:nvPr/>
        </p:nvCxnSpPr>
        <p:spPr>
          <a:xfrm>
            <a:off x="2043989" y="33728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Conector recto 417"/>
          <p:cNvCxnSpPr/>
          <p:nvPr/>
        </p:nvCxnSpPr>
        <p:spPr>
          <a:xfrm>
            <a:off x="3441989" y="33728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Conector recto 418"/>
          <p:cNvCxnSpPr/>
          <p:nvPr/>
        </p:nvCxnSpPr>
        <p:spPr>
          <a:xfrm>
            <a:off x="4610892" y="33728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Conector recto 419"/>
          <p:cNvCxnSpPr/>
          <p:nvPr/>
        </p:nvCxnSpPr>
        <p:spPr>
          <a:xfrm>
            <a:off x="913357" y="382194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Conector recto 420"/>
          <p:cNvCxnSpPr/>
          <p:nvPr/>
        </p:nvCxnSpPr>
        <p:spPr>
          <a:xfrm>
            <a:off x="2043989" y="360210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Conector recto 421"/>
          <p:cNvCxnSpPr/>
          <p:nvPr/>
        </p:nvCxnSpPr>
        <p:spPr>
          <a:xfrm>
            <a:off x="3441989" y="360210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Conector recto 422"/>
          <p:cNvCxnSpPr/>
          <p:nvPr/>
        </p:nvCxnSpPr>
        <p:spPr>
          <a:xfrm>
            <a:off x="4610892" y="360210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Conector recto 423"/>
          <p:cNvCxnSpPr/>
          <p:nvPr/>
        </p:nvCxnSpPr>
        <p:spPr>
          <a:xfrm>
            <a:off x="2043989" y="388120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Conector recto 424"/>
          <p:cNvCxnSpPr/>
          <p:nvPr/>
        </p:nvCxnSpPr>
        <p:spPr>
          <a:xfrm>
            <a:off x="3441989" y="388120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Conector recto 425"/>
          <p:cNvCxnSpPr/>
          <p:nvPr/>
        </p:nvCxnSpPr>
        <p:spPr>
          <a:xfrm>
            <a:off x="4610892" y="388120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Conector recto 426"/>
          <p:cNvCxnSpPr/>
          <p:nvPr/>
        </p:nvCxnSpPr>
        <p:spPr>
          <a:xfrm>
            <a:off x="909490" y="409151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Conector recto 427"/>
          <p:cNvCxnSpPr/>
          <p:nvPr/>
        </p:nvCxnSpPr>
        <p:spPr>
          <a:xfrm>
            <a:off x="2052615" y="41356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Conector recto 428"/>
          <p:cNvCxnSpPr/>
          <p:nvPr/>
        </p:nvCxnSpPr>
        <p:spPr>
          <a:xfrm>
            <a:off x="3450615" y="41356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Conector recto 429"/>
          <p:cNvCxnSpPr/>
          <p:nvPr/>
        </p:nvCxnSpPr>
        <p:spPr>
          <a:xfrm>
            <a:off x="4619518" y="41356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" name="CuadroTexto 430"/>
          <p:cNvSpPr txBox="1"/>
          <p:nvPr/>
        </p:nvSpPr>
        <p:spPr>
          <a:xfrm>
            <a:off x="913388" y="3323862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2" name="CuadroTexto 431"/>
          <p:cNvSpPr txBox="1"/>
          <p:nvPr/>
        </p:nvSpPr>
        <p:spPr>
          <a:xfrm>
            <a:off x="918326" y="3806471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3" name="CuadroTexto 432"/>
          <p:cNvSpPr txBox="1"/>
          <p:nvPr/>
        </p:nvSpPr>
        <p:spPr>
          <a:xfrm>
            <a:off x="908167" y="3569539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4" name="CuadroTexto 433"/>
          <p:cNvSpPr txBox="1"/>
          <p:nvPr/>
        </p:nvSpPr>
        <p:spPr>
          <a:xfrm>
            <a:off x="909980" y="4091513"/>
            <a:ext cx="10342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0" name="CuadroTexto 459"/>
          <p:cNvSpPr txBox="1"/>
          <p:nvPr/>
        </p:nvSpPr>
        <p:spPr>
          <a:xfrm>
            <a:off x="5399911" y="2219118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1" name="CuadroTexto 460"/>
          <p:cNvSpPr txBox="1"/>
          <p:nvPr/>
        </p:nvSpPr>
        <p:spPr>
          <a:xfrm>
            <a:off x="5393779" y="2509621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3" name="CuadroTexto 462"/>
          <p:cNvSpPr txBox="1"/>
          <p:nvPr/>
        </p:nvSpPr>
        <p:spPr>
          <a:xfrm>
            <a:off x="5444213" y="3582336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4" name="CuadroTexto 463"/>
          <p:cNvSpPr txBox="1"/>
          <p:nvPr/>
        </p:nvSpPr>
        <p:spPr>
          <a:xfrm>
            <a:off x="5449942" y="3872839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8" name="CuadroTexto 477"/>
          <p:cNvSpPr txBox="1"/>
          <p:nvPr/>
        </p:nvSpPr>
        <p:spPr>
          <a:xfrm>
            <a:off x="5414439" y="2726158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9" name="CuadroTexto 478"/>
          <p:cNvSpPr txBox="1"/>
          <p:nvPr/>
        </p:nvSpPr>
        <p:spPr>
          <a:xfrm>
            <a:off x="5445128" y="4148701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0" name="CuadroTexto 479"/>
          <p:cNvSpPr txBox="1"/>
          <p:nvPr/>
        </p:nvSpPr>
        <p:spPr>
          <a:xfrm>
            <a:off x="2852498" y="1521888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81" name="CuadroTexto 480"/>
          <p:cNvSpPr txBox="1"/>
          <p:nvPr/>
        </p:nvSpPr>
        <p:spPr>
          <a:xfrm>
            <a:off x="2551212" y="198128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2" name="CuadroTexto 481"/>
          <p:cNvSpPr txBox="1"/>
          <p:nvPr/>
        </p:nvSpPr>
        <p:spPr>
          <a:xfrm>
            <a:off x="3812044" y="194653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7.500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3" name="CuadroTexto 482"/>
          <p:cNvSpPr txBox="1"/>
          <p:nvPr/>
        </p:nvSpPr>
        <p:spPr>
          <a:xfrm>
            <a:off x="2534431" y="221280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4" name="CuadroTexto 483"/>
          <p:cNvSpPr txBox="1"/>
          <p:nvPr/>
        </p:nvSpPr>
        <p:spPr>
          <a:xfrm>
            <a:off x="3812044" y="219906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5" name="CuadroTexto 484"/>
          <p:cNvSpPr txBox="1"/>
          <p:nvPr/>
        </p:nvSpPr>
        <p:spPr>
          <a:xfrm>
            <a:off x="2534431" y="247942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6" name="CuadroTexto 485"/>
          <p:cNvSpPr txBox="1"/>
          <p:nvPr/>
        </p:nvSpPr>
        <p:spPr>
          <a:xfrm>
            <a:off x="3820712" y="247073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7" name="CuadroTexto 486"/>
          <p:cNvSpPr txBox="1"/>
          <p:nvPr/>
        </p:nvSpPr>
        <p:spPr>
          <a:xfrm>
            <a:off x="2493893" y="270913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8" name="CuadroTexto 487"/>
          <p:cNvSpPr txBox="1"/>
          <p:nvPr/>
        </p:nvSpPr>
        <p:spPr>
          <a:xfrm>
            <a:off x="3794538" y="270913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9" name="CuadroTexto 488"/>
          <p:cNvSpPr txBox="1"/>
          <p:nvPr/>
        </p:nvSpPr>
        <p:spPr>
          <a:xfrm>
            <a:off x="2577974" y="333151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0" name="CuadroTexto 489"/>
          <p:cNvSpPr txBox="1"/>
          <p:nvPr/>
        </p:nvSpPr>
        <p:spPr>
          <a:xfrm>
            <a:off x="3875164" y="332535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1" name="CuadroTexto 490"/>
          <p:cNvSpPr txBox="1"/>
          <p:nvPr/>
        </p:nvSpPr>
        <p:spPr>
          <a:xfrm>
            <a:off x="2558738" y="359877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2" name="CuadroTexto 491"/>
          <p:cNvSpPr txBox="1"/>
          <p:nvPr/>
        </p:nvSpPr>
        <p:spPr>
          <a:xfrm>
            <a:off x="3895913" y="357927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3" name="CuadroTexto 492"/>
          <p:cNvSpPr txBox="1"/>
          <p:nvPr/>
        </p:nvSpPr>
        <p:spPr>
          <a:xfrm>
            <a:off x="2563402" y="384223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4" name="CuadroTexto 493"/>
          <p:cNvSpPr txBox="1"/>
          <p:nvPr/>
        </p:nvSpPr>
        <p:spPr>
          <a:xfrm>
            <a:off x="3875164" y="383319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5" name="CuadroTexto 494"/>
          <p:cNvSpPr txBox="1"/>
          <p:nvPr/>
        </p:nvSpPr>
        <p:spPr>
          <a:xfrm>
            <a:off x="2570457" y="411462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6" name="CuadroTexto 495"/>
          <p:cNvSpPr txBox="1"/>
          <p:nvPr/>
        </p:nvSpPr>
        <p:spPr>
          <a:xfrm>
            <a:off x="3843487" y="408581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6E03DB9-81D0-3ACA-EFF4-BBEFF1DC7232}"/>
              </a:ext>
            </a:extLst>
          </p:cNvPr>
          <p:cNvSpPr txBox="1"/>
          <p:nvPr/>
        </p:nvSpPr>
        <p:spPr>
          <a:xfrm>
            <a:off x="5436803" y="3346041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26579D0-899D-FDCB-54AC-E8CC0308A0DA}"/>
              </a:ext>
            </a:extLst>
          </p:cNvPr>
          <p:cNvSpPr txBox="1"/>
          <p:nvPr/>
        </p:nvSpPr>
        <p:spPr>
          <a:xfrm>
            <a:off x="3992870" y="4620368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" name="Rectángulo redondeado 412">
            <a:extLst>
              <a:ext uri="{FF2B5EF4-FFF2-40B4-BE49-F238E27FC236}">
                <a16:creationId xmlns:a16="http://schemas.microsoft.com/office/drawing/2014/main" id="{8A6EBA0A-9AFC-7FA9-BF5A-2C4740A8FEB3}"/>
              </a:ext>
            </a:extLst>
          </p:cNvPr>
          <p:cNvSpPr/>
          <p:nvPr/>
        </p:nvSpPr>
        <p:spPr>
          <a:xfrm>
            <a:off x="268941" y="5834897"/>
            <a:ext cx="6379915" cy="84982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9612223-7722-0501-49E1-D70451E55CF5}"/>
              </a:ext>
            </a:extLst>
          </p:cNvPr>
          <p:cNvSpPr txBox="1"/>
          <p:nvPr/>
        </p:nvSpPr>
        <p:spPr>
          <a:xfrm rot="16200000">
            <a:off x="206916" y="6218608"/>
            <a:ext cx="668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A7A895EA-86D8-C79F-4091-882F9112AD93}"/>
              </a:ext>
            </a:extLst>
          </p:cNvPr>
          <p:cNvCxnSpPr>
            <a:cxnSpLocks/>
          </p:cNvCxnSpPr>
          <p:nvPr/>
        </p:nvCxnSpPr>
        <p:spPr>
          <a:xfrm>
            <a:off x="792597" y="5830525"/>
            <a:ext cx="0" cy="76991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BAA712C-2E3C-D5B2-4870-C37AAD4788C6}"/>
              </a:ext>
            </a:extLst>
          </p:cNvPr>
          <p:cNvCxnSpPr/>
          <p:nvPr/>
        </p:nvCxnSpPr>
        <p:spPr>
          <a:xfrm>
            <a:off x="930620" y="607850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46131A52-48E3-A7BB-B90C-B6591D9B5719}"/>
              </a:ext>
            </a:extLst>
          </p:cNvPr>
          <p:cNvCxnSpPr/>
          <p:nvPr/>
        </p:nvCxnSpPr>
        <p:spPr>
          <a:xfrm>
            <a:off x="2061252" y="58862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ABA27D14-1669-9BBD-3F0B-E4CF4CA5B34F}"/>
              </a:ext>
            </a:extLst>
          </p:cNvPr>
          <p:cNvCxnSpPr/>
          <p:nvPr/>
        </p:nvCxnSpPr>
        <p:spPr>
          <a:xfrm>
            <a:off x="3459252" y="58862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40187771-AA59-FA3E-5FF9-247F789FA769}"/>
              </a:ext>
            </a:extLst>
          </p:cNvPr>
          <p:cNvCxnSpPr/>
          <p:nvPr/>
        </p:nvCxnSpPr>
        <p:spPr>
          <a:xfrm>
            <a:off x="4628155" y="58862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E66BF684-E324-ECD9-D704-42A67A0A5566}"/>
              </a:ext>
            </a:extLst>
          </p:cNvPr>
          <p:cNvCxnSpPr/>
          <p:nvPr/>
        </p:nvCxnSpPr>
        <p:spPr>
          <a:xfrm>
            <a:off x="930620" y="63352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048A0BBC-CF28-80B2-1502-33720C5F6E5B}"/>
              </a:ext>
            </a:extLst>
          </p:cNvPr>
          <p:cNvCxnSpPr/>
          <p:nvPr/>
        </p:nvCxnSpPr>
        <p:spPr>
          <a:xfrm>
            <a:off x="2061252" y="6115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CC66B0C9-0553-EF61-F858-D20BBA4450B1}"/>
              </a:ext>
            </a:extLst>
          </p:cNvPr>
          <p:cNvCxnSpPr/>
          <p:nvPr/>
        </p:nvCxnSpPr>
        <p:spPr>
          <a:xfrm>
            <a:off x="3459252" y="6115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9222782-535E-8728-E29C-8E50AC1F25B8}"/>
              </a:ext>
            </a:extLst>
          </p:cNvPr>
          <p:cNvCxnSpPr/>
          <p:nvPr/>
        </p:nvCxnSpPr>
        <p:spPr>
          <a:xfrm>
            <a:off x="4628155" y="6115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482B7204-66E8-98D2-0D6A-9512BACCF3EC}"/>
              </a:ext>
            </a:extLst>
          </p:cNvPr>
          <p:cNvCxnSpPr/>
          <p:nvPr/>
        </p:nvCxnSpPr>
        <p:spPr>
          <a:xfrm>
            <a:off x="2061252" y="63945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09441236-5081-3ABA-5B99-6B5D54B3F3F6}"/>
              </a:ext>
            </a:extLst>
          </p:cNvPr>
          <p:cNvCxnSpPr/>
          <p:nvPr/>
        </p:nvCxnSpPr>
        <p:spPr>
          <a:xfrm>
            <a:off x="3459252" y="63945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E85D20A0-F875-B773-B234-A4A05AD6E92C}"/>
              </a:ext>
            </a:extLst>
          </p:cNvPr>
          <p:cNvCxnSpPr/>
          <p:nvPr/>
        </p:nvCxnSpPr>
        <p:spPr>
          <a:xfrm>
            <a:off x="4628155" y="63945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CA1020E8-B0EB-7F46-3FC2-E15A18415695}"/>
              </a:ext>
            </a:extLst>
          </p:cNvPr>
          <p:cNvSpPr txBox="1"/>
          <p:nvPr/>
        </p:nvSpPr>
        <p:spPr>
          <a:xfrm>
            <a:off x="930651" y="5837197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C52A4D00-24B1-7DB5-A4D7-8C15E80FFB7A}"/>
              </a:ext>
            </a:extLst>
          </p:cNvPr>
          <p:cNvSpPr txBox="1"/>
          <p:nvPr/>
        </p:nvSpPr>
        <p:spPr>
          <a:xfrm>
            <a:off x="935589" y="6366023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E730626-938B-8996-EB22-339CFBE41EA2}"/>
              </a:ext>
            </a:extLst>
          </p:cNvPr>
          <p:cNvSpPr txBox="1"/>
          <p:nvPr/>
        </p:nvSpPr>
        <p:spPr>
          <a:xfrm>
            <a:off x="925430" y="6082874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" name="Rectángulo redondeado 434">
            <a:extLst>
              <a:ext uri="{FF2B5EF4-FFF2-40B4-BE49-F238E27FC236}">
                <a16:creationId xmlns:a16="http://schemas.microsoft.com/office/drawing/2014/main" id="{15D42709-5459-7659-A9A3-6CAB0DA964F0}"/>
              </a:ext>
            </a:extLst>
          </p:cNvPr>
          <p:cNvSpPr/>
          <p:nvPr/>
        </p:nvSpPr>
        <p:spPr>
          <a:xfrm>
            <a:off x="268941" y="4658192"/>
            <a:ext cx="6379915" cy="84982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562480D1-3C42-C725-4C5D-9C9A2A10FA6A}"/>
              </a:ext>
            </a:extLst>
          </p:cNvPr>
          <p:cNvSpPr txBox="1"/>
          <p:nvPr/>
        </p:nvSpPr>
        <p:spPr>
          <a:xfrm rot="16200000">
            <a:off x="159467" y="4914945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5C871C5C-2C1A-511F-3235-30E35D81B033}"/>
              </a:ext>
            </a:extLst>
          </p:cNvPr>
          <p:cNvCxnSpPr>
            <a:cxnSpLocks/>
          </p:cNvCxnSpPr>
          <p:nvPr/>
        </p:nvCxnSpPr>
        <p:spPr>
          <a:xfrm>
            <a:off x="792597" y="4653820"/>
            <a:ext cx="0" cy="85419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7ACC1E33-08C2-397F-121B-8DD7D357F79E}"/>
              </a:ext>
            </a:extLst>
          </p:cNvPr>
          <p:cNvCxnSpPr/>
          <p:nvPr/>
        </p:nvCxnSpPr>
        <p:spPr>
          <a:xfrm>
            <a:off x="930620" y="490179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826AD11F-3AD3-C286-403F-43C7D4936C34}"/>
              </a:ext>
            </a:extLst>
          </p:cNvPr>
          <p:cNvCxnSpPr/>
          <p:nvPr/>
        </p:nvCxnSpPr>
        <p:spPr>
          <a:xfrm>
            <a:off x="2061252" y="470952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F49EC396-6F77-1668-E37E-DE092ED5B1AE}"/>
              </a:ext>
            </a:extLst>
          </p:cNvPr>
          <p:cNvCxnSpPr/>
          <p:nvPr/>
        </p:nvCxnSpPr>
        <p:spPr>
          <a:xfrm>
            <a:off x="3459252" y="470952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24056AC7-7834-D62E-1E6A-BDC31B0061D0}"/>
              </a:ext>
            </a:extLst>
          </p:cNvPr>
          <p:cNvCxnSpPr/>
          <p:nvPr/>
        </p:nvCxnSpPr>
        <p:spPr>
          <a:xfrm>
            <a:off x="4628155" y="470952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DCDFEF54-1309-1514-5438-7E093107453F}"/>
              </a:ext>
            </a:extLst>
          </p:cNvPr>
          <p:cNvCxnSpPr/>
          <p:nvPr/>
        </p:nvCxnSpPr>
        <p:spPr>
          <a:xfrm>
            <a:off x="930620" y="515857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041F567A-9B57-4B43-1AE8-C1B0C0976DFE}"/>
              </a:ext>
            </a:extLst>
          </p:cNvPr>
          <p:cNvCxnSpPr/>
          <p:nvPr/>
        </p:nvCxnSpPr>
        <p:spPr>
          <a:xfrm>
            <a:off x="2061252" y="49387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5986C206-3489-AA53-75ED-E295A8B11E57}"/>
              </a:ext>
            </a:extLst>
          </p:cNvPr>
          <p:cNvCxnSpPr/>
          <p:nvPr/>
        </p:nvCxnSpPr>
        <p:spPr>
          <a:xfrm>
            <a:off x="3459252" y="49387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0CBD501C-E17C-5ECC-9119-EE0DFB66B711}"/>
              </a:ext>
            </a:extLst>
          </p:cNvPr>
          <p:cNvCxnSpPr/>
          <p:nvPr/>
        </p:nvCxnSpPr>
        <p:spPr>
          <a:xfrm>
            <a:off x="4628155" y="49387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437E190A-3D8F-E02E-6B04-3C347661B9E7}"/>
              </a:ext>
            </a:extLst>
          </p:cNvPr>
          <p:cNvCxnSpPr/>
          <p:nvPr/>
        </p:nvCxnSpPr>
        <p:spPr>
          <a:xfrm>
            <a:off x="2061252" y="52178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02092521-A8DF-2AE6-7C0E-E953F3F44A89}"/>
              </a:ext>
            </a:extLst>
          </p:cNvPr>
          <p:cNvCxnSpPr/>
          <p:nvPr/>
        </p:nvCxnSpPr>
        <p:spPr>
          <a:xfrm>
            <a:off x="3459252" y="52178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74D7366B-8B0F-9483-B263-C70CC4EEAECF}"/>
              </a:ext>
            </a:extLst>
          </p:cNvPr>
          <p:cNvCxnSpPr/>
          <p:nvPr/>
        </p:nvCxnSpPr>
        <p:spPr>
          <a:xfrm>
            <a:off x="4628155" y="52178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uadroTexto 58">
            <a:extLst>
              <a:ext uri="{FF2B5EF4-FFF2-40B4-BE49-F238E27FC236}">
                <a16:creationId xmlns:a16="http://schemas.microsoft.com/office/drawing/2014/main" id="{87AD9084-DE39-70B8-87BF-AE158BF6852A}"/>
              </a:ext>
            </a:extLst>
          </p:cNvPr>
          <p:cNvSpPr txBox="1"/>
          <p:nvPr/>
        </p:nvSpPr>
        <p:spPr>
          <a:xfrm>
            <a:off x="930651" y="4660492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B6019D6A-CF55-DEDB-1BFD-E23F6FD78412}"/>
              </a:ext>
            </a:extLst>
          </p:cNvPr>
          <p:cNvSpPr txBox="1"/>
          <p:nvPr/>
        </p:nvSpPr>
        <p:spPr>
          <a:xfrm>
            <a:off x="935589" y="5143101"/>
            <a:ext cx="1024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416CD848-6A1D-F0CD-17B4-E1BE1E779FF9}"/>
              </a:ext>
            </a:extLst>
          </p:cNvPr>
          <p:cNvSpPr txBox="1"/>
          <p:nvPr/>
        </p:nvSpPr>
        <p:spPr>
          <a:xfrm>
            <a:off x="925430" y="4906169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CB6FEA82-06D0-1493-C318-A0396CBE5F74}"/>
              </a:ext>
            </a:extLst>
          </p:cNvPr>
          <p:cNvSpPr txBox="1"/>
          <p:nvPr/>
        </p:nvSpPr>
        <p:spPr>
          <a:xfrm>
            <a:off x="5472384" y="5822397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5CF44F73-D877-0C41-4855-00DCDD481645}"/>
              </a:ext>
            </a:extLst>
          </p:cNvPr>
          <p:cNvSpPr txBox="1"/>
          <p:nvPr/>
        </p:nvSpPr>
        <p:spPr>
          <a:xfrm>
            <a:off x="5461476" y="609567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8" name="CuadroTexto 447">
            <a:extLst>
              <a:ext uri="{FF2B5EF4-FFF2-40B4-BE49-F238E27FC236}">
                <a16:creationId xmlns:a16="http://schemas.microsoft.com/office/drawing/2014/main" id="{6A7A2EE4-4440-3C5E-A412-4BDE4E24984C}"/>
              </a:ext>
            </a:extLst>
          </p:cNvPr>
          <p:cNvSpPr txBox="1"/>
          <p:nvPr/>
        </p:nvSpPr>
        <p:spPr>
          <a:xfrm>
            <a:off x="5467205" y="638617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9" name="CuadroTexto 448">
            <a:extLst>
              <a:ext uri="{FF2B5EF4-FFF2-40B4-BE49-F238E27FC236}">
                <a16:creationId xmlns:a16="http://schemas.microsoft.com/office/drawing/2014/main" id="{5D404F1A-7C38-4770-BD64-EAFCC7622D08}"/>
              </a:ext>
            </a:extLst>
          </p:cNvPr>
          <p:cNvSpPr txBox="1"/>
          <p:nvPr/>
        </p:nvSpPr>
        <p:spPr>
          <a:xfrm>
            <a:off x="5477607" y="4661477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0" name="CuadroTexto 449">
            <a:extLst>
              <a:ext uri="{FF2B5EF4-FFF2-40B4-BE49-F238E27FC236}">
                <a16:creationId xmlns:a16="http://schemas.microsoft.com/office/drawing/2014/main" id="{DABEEC72-B08A-C197-6B20-2BC8AAF4BFDA}"/>
              </a:ext>
            </a:extLst>
          </p:cNvPr>
          <p:cNvSpPr txBox="1"/>
          <p:nvPr/>
        </p:nvSpPr>
        <p:spPr>
          <a:xfrm>
            <a:off x="5466699" y="493475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1" name="CuadroTexto 450">
            <a:extLst>
              <a:ext uri="{FF2B5EF4-FFF2-40B4-BE49-F238E27FC236}">
                <a16:creationId xmlns:a16="http://schemas.microsoft.com/office/drawing/2014/main" id="{924C231B-52C2-FC11-27F5-179AF76EC14F}"/>
              </a:ext>
            </a:extLst>
          </p:cNvPr>
          <p:cNvSpPr txBox="1"/>
          <p:nvPr/>
        </p:nvSpPr>
        <p:spPr>
          <a:xfrm>
            <a:off x="5472428" y="522525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2" name="CuadroTexto 451">
            <a:extLst>
              <a:ext uri="{FF2B5EF4-FFF2-40B4-BE49-F238E27FC236}">
                <a16:creationId xmlns:a16="http://schemas.microsoft.com/office/drawing/2014/main" id="{56FBE7B6-5B7A-3043-650B-55AB0037E900}"/>
              </a:ext>
            </a:extLst>
          </p:cNvPr>
          <p:cNvSpPr txBox="1"/>
          <p:nvPr/>
        </p:nvSpPr>
        <p:spPr>
          <a:xfrm>
            <a:off x="2595237" y="584484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>
            <a:extLst>
              <a:ext uri="{FF2B5EF4-FFF2-40B4-BE49-F238E27FC236}">
                <a16:creationId xmlns:a16="http://schemas.microsoft.com/office/drawing/2014/main" id="{CCB464C2-A1C6-F68A-0799-3C3BC1F80334}"/>
              </a:ext>
            </a:extLst>
          </p:cNvPr>
          <p:cNvSpPr txBox="1"/>
          <p:nvPr/>
        </p:nvSpPr>
        <p:spPr>
          <a:xfrm>
            <a:off x="3892427" y="583869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4" name="CuadroTexto 453">
            <a:extLst>
              <a:ext uri="{FF2B5EF4-FFF2-40B4-BE49-F238E27FC236}">
                <a16:creationId xmlns:a16="http://schemas.microsoft.com/office/drawing/2014/main" id="{0C06EE41-256A-C8F1-DC43-63A2E433178D}"/>
              </a:ext>
            </a:extLst>
          </p:cNvPr>
          <p:cNvSpPr txBox="1"/>
          <p:nvPr/>
        </p:nvSpPr>
        <p:spPr>
          <a:xfrm>
            <a:off x="2576001" y="611210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5" name="CuadroTexto 454">
            <a:extLst>
              <a:ext uri="{FF2B5EF4-FFF2-40B4-BE49-F238E27FC236}">
                <a16:creationId xmlns:a16="http://schemas.microsoft.com/office/drawing/2014/main" id="{0AB330ED-D028-A2BB-B1AE-24B7E3C5F803}"/>
              </a:ext>
            </a:extLst>
          </p:cNvPr>
          <p:cNvSpPr txBox="1"/>
          <p:nvPr/>
        </p:nvSpPr>
        <p:spPr>
          <a:xfrm>
            <a:off x="3913176" y="609260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6" name="CuadroTexto 455">
            <a:extLst>
              <a:ext uri="{FF2B5EF4-FFF2-40B4-BE49-F238E27FC236}">
                <a16:creationId xmlns:a16="http://schemas.microsoft.com/office/drawing/2014/main" id="{961EA4DC-E0D6-7279-6248-53DB77CEE098}"/>
              </a:ext>
            </a:extLst>
          </p:cNvPr>
          <p:cNvSpPr txBox="1"/>
          <p:nvPr/>
        </p:nvSpPr>
        <p:spPr>
          <a:xfrm>
            <a:off x="2604412" y="640200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7" name="CuadroTexto 456">
            <a:extLst>
              <a:ext uri="{FF2B5EF4-FFF2-40B4-BE49-F238E27FC236}">
                <a16:creationId xmlns:a16="http://schemas.microsoft.com/office/drawing/2014/main" id="{0DB886CB-078D-370F-3AEF-1C167A85B88B}"/>
              </a:ext>
            </a:extLst>
          </p:cNvPr>
          <p:cNvSpPr txBox="1"/>
          <p:nvPr/>
        </p:nvSpPr>
        <p:spPr>
          <a:xfrm>
            <a:off x="3890989" y="640425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>
            <a:extLst>
              <a:ext uri="{FF2B5EF4-FFF2-40B4-BE49-F238E27FC236}">
                <a16:creationId xmlns:a16="http://schemas.microsoft.com/office/drawing/2014/main" id="{BCFCE0FA-7965-67C4-E25C-8A8BEF9026BE}"/>
              </a:ext>
            </a:extLst>
          </p:cNvPr>
          <p:cNvSpPr txBox="1"/>
          <p:nvPr/>
        </p:nvSpPr>
        <p:spPr>
          <a:xfrm>
            <a:off x="3902213" y="467176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9" name="CuadroTexto 458">
            <a:extLst>
              <a:ext uri="{FF2B5EF4-FFF2-40B4-BE49-F238E27FC236}">
                <a16:creationId xmlns:a16="http://schemas.microsoft.com/office/drawing/2014/main" id="{5465F406-2BBE-EA79-83FA-46EBC5EEE816}"/>
              </a:ext>
            </a:extLst>
          </p:cNvPr>
          <p:cNvSpPr txBox="1"/>
          <p:nvPr/>
        </p:nvSpPr>
        <p:spPr>
          <a:xfrm>
            <a:off x="3918892" y="490854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2" name="CuadroTexto 461">
            <a:extLst>
              <a:ext uri="{FF2B5EF4-FFF2-40B4-BE49-F238E27FC236}">
                <a16:creationId xmlns:a16="http://schemas.microsoft.com/office/drawing/2014/main" id="{1F3D7F35-C526-81F3-E964-1F4D4F72DA6C}"/>
              </a:ext>
            </a:extLst>
          </p:cNvPr>
          <p:cNvSpPr txBox="1"/>
          <p:nvPr/>
        </p:nvSpPr>
        <p:spPr>
          <a:xfrm>
            <a:off x="3910850" y="517877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5" name="CuadroTexto 464">
            <a:extLst>
              <a:ext uri="{FF2B5EF4-FFF2-40B4-BE49-F238E27FC236}">
                <a16:creationId xmlns:a16="http://schemas.microsoft.com/office/drawing/2014/main" id="{B3315818-D683-5A92-33C5-181626C515C6}"/>
              </a:ext>
            </a:extLst>
          </p:cNvPr>
          <p:cNvSpPr txBox="1"/>
          <p:nvPr/>
        </p:nvSpPr>
        <p:spPr>
          <a:xfrm>
            <a:off x="2594663" y="467465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6" name="CuadroTexto 465">
            <a:extLst>
              <a:ext uri="{FF2B5EF4-FFF2-40B4-BE49-F238E27FC236}">
                <a16:creationId xmlns:a16="http://schemas.microsoft.com/office/drawing/2014/main" id="{B4FA8F6D-C147-A4C0-3BD4-E00CC11CA8CD}"/>
              </a:ext>
            </a:extLst>
          </p:cNvPr>
          <p:cNvSpPr txBox="1"/>
          <p:nvPr/>
        </p:nvSpPr>
        <p:spPr>
          <a:xfrm>
            <a:off x="2586128" y="490854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7" name="CuadroTexto 466">
            <a:extLst>
              <a:ext uri="{FF2B5EF4-FFF2-40B4-BE49-F238E27FC236}">
                <a16:creationId xmlns:a16="http://schemas.microsoft.com/office/drawing/2014/main" id="{EF31C1B2-BE96-5003-3092-BC0F8C5DC73C}"/>
              </a:ext>
            </a:extLst>
          </p:cNvPr>
          <p:cNvSpPr txBox="1"/>
          <p:nvPr/>
        </p:nvSpPr>
        <p:spPr>
          <a:xfrm>
            <a:off x="2604413" y="518866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2E2A793-1EDC-516E-C433-26087FCA082F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5057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redondeado 13"/>
          <p:cNvSpPr/>
          <p:nvPr/>
        </p:nvSpPr>
        <p:spPr>
          <a:xfrm>
            <a:off x="268941" y="325436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CHIMBOTE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268" y="353721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77066" y="1026248"/>
            <a:ext cx="6367260" cy="492611"/>
          </a:xfrm>
          <a:prstGeom prst="roundRect">
            <a:avLst>
              <a:gd name="adj" fmla="val 15399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383310" y="1008960"/>
            <a:ext cx="62095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dirty="0">
                <a:solidFill>
                  <a:schemeClr val="bg1"/>
                </a:solidFill>
                <a:latin typeface="Gotham" panose="02000504050000020004" pitchFamily="2" charset="0"/>
              </a:rPr>
              <a:t>Lista de Precios Servicios Adicionales – Camposanto Esperanza Eterna             </a:t>
            </a:r>
            <a:r>
              <a:rPr lang="es-PE" sz="1400" b="1" dirty="0">
                <a:solidFill>
                  <a:schemeClr val="bg1"/>
                </a:solidFill>
                <a:latin typeface="Gotham" panose="02000504050000020004" pitchFamily="2" charset="0"/>
              </a:rPr>
              <a:t>Chimbote 2024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1721218" y="2014298"/>
            <a:ext cx="2563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Zona A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9" name="Conector recto 218"/>
          <p:cNvCxnSpPr>
            <a:cxnSpLocks/>
          </p:cNvCxnSpPr>
          <p:nvPr/>
        </p:nvCxnSpPr>
        <p:spPr>
          <a:xfrm>
            <a:off x="383310" y="2280328"/>
            <a:ext cx="6191860" cy="1237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>
            <a:cxnSpLocks/>
          </p:cNvCxnSpPr>
          <p:nvPr/>
        </p:nvCxnSpPr>
        <p:spPr>
          <a:xfrm>
            <a:off x="268940" y="2563694"/>
            <a:ext cx="6379915" cy="2324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>
            <a:cxnSpLocks/>
          </p:cNvCxnSpPr>
          <p:nvPr/>
        </p:nvCxnSpPr>
        <p:spPr>
          <a:xfrm>
            <a:off x="4700101" y="2068128"/>
            <a:ext cx="68518" cy="7139366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2A9BBDF-26D2-4367-2DA2-2E4DC5EC913E}"/>
              </a:ext>
            </a:extLst>
          </p:cNvPr>
          <p:cNvSpPr txBox="1"/>
          <p:nvPr/>
        </p:nvSpPr>
        <p:spPr>
          <a:xfrm>
            <a:off x="5224753" y="2016715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900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76659F47-2E2B-CB66-9AFD-02AE5984E166}"/>
              </a:ext>
            </a:extLst>
          </p:cNvPr>
          <p:cNvCxnSpPr>
            <a:cxnSpLocks/>
          </p:cNvCxnSpPr>
          <p:nvPr/>
        </p:nvCxnSpPr>
        <p:spPr>
          <a:xfrm>
            <a:off x="278082" y="3132607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DF09F2B2-15D5-9041-F9A4-C3A2263789E7}"/>
              </a:ext>
            </a:extLst>
          </p:cNvPr>
          <p:cNvCxnSpPr>
            <a:cxnSpLocks/>
          </p:cNvCxnSpPr>
          <p:nvPr/>
        </p:nvCxnSpPr>
        <p:spPr>
          <a:xfrm>
            <a:off x="271987" y="2852866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D4E77267-F0B8-C294-3C61-C318ACE4C2EC}"/>
              </a:ext>
            </a:extLst>
          </p:cNvPr>
          <p:cNvCxnSpPr>
            <a:cxnSpLocks/>
          </p:cNvCxnSpPr>
          <p:nvPr/>
        </p:nvCxnSpPr>
        <p:spPr>
          <a:xfrm>
            <a:off x="277067" y="3437838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A0100090-FC42-E83E-1799-AB44C98B52F2}"/>
              </a:ext>
            </a:extLst>
          </p:cNvPr>
          <p:cNvCxnSpPr>
            <a:cxnSpLocks/>
          </p:cNvCxnSpPr>
          <p:nvPr/>
        </p:nvCxnSpPr>
        <p:spPr>
          <a:xfrm>
            <a:off x="265036" y="3749785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ector recto 447">
            <a:extLst>
              <a:ext uri="{FF2B5EF4-FFF2-40B4-BE49-F238E27FC236}">
                <a16:creationId xmlns:a16="http://schemas.microsoft.com/office/drawing/2014/main" id="{7106E7C1-CC7F-C8F7-2289-80B88B564D95}"/>
              </a:ext>
            </a:extLst>
          </p:cNvPr>
          <p:cNvCxnSpPr>
            <a:cxnSpLocks/>
          </p:cNvCxnSpPr>
          <p:nvPr/>
        </p:nvCxnSpPr>
        <p:spPr>
          <a:xfrm>
            <a:off x="277250" y="3996731"/>
            <a:ext cx="6370773" cy="5608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ector recto 449">
            <a:extLst>
              <a:ext uri="{FF2B5EF4-FFF2-40B4-BE49-F238E27FC236}">
                <a16:creationId xmlns:a16="http://schemas.microsoft.com/office/drawing/2014/main" id="{EB1B6D9B-5072-2775-1479-D5EAB9DAD7CA}"/>
              </a:ext>
            </a:extLst>
          </p:cNvPr>
          <p:cNvCxnSpPr>
            <a:cxnSpLocks/>
          </p:cNvCxnSpPr>
          <p:nvPr/>
        </p:nvCxnSpPr>
        <p:spPr>
          <a:xfrm>
            <a:off x="265035" y="4241854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ector recto 450">
            <a:extLst>
              <a:ext uri="{FF2B5EF4-FFF2-40B4-BE49-F238E27FC236}">
                <a16:creationId xmlns:a16="http://schemas.microsoft.com/office/drawing/2014/main" id="{E2385DFC-BBEA-182B-3D61-D6286AC3A244}"/>
              </a:ext>
            </a:extLst>
          </p:cNvPr>
          <p:cNvCxnSpPr>
            <a:cxnSpLocks/>
          </p:cNvCxnSpPr>
          <p:nvPr/>
        </p:nvCxnSpPr>
        <p:spPr>
          <a:xfrm>
            <a:off x="277428" y="4529164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ector recto 451">
            <a:extLst>
              <a:ext uri="{FF2B5EF4-FFF2-40B4-BE49-F238E27FC236}">
                <a16:creationId xmlns:a16="http://schemas.microsoft.com/office/drawing/2014/main" id="{1B74723E-7AAA-A6C8-6898-22F7879999DA}"/>
              </a:ext>
            </a:extLst>
          </p:cNvPr>
          <p:cNvCxnSpPr>
            <a:cxnSpLocks/>
          </p:cNvCxnSpPr>
          <p:nvPr/>
        </p:nvCxnSpPr>
        <p:spPr>
          <a:xfrm>
            <a:off x="280871" y="4844465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ector recto 453">
            <a:extLst>
              <a:ext uri="{FF2B5EF4-FFF2-40B4-BE49-F238E27FC236}">
                <a16:creationId xmlns:a16="http://schemas.microsoft.com/office/drawing/2014/main" id="{783BE2EE-B273-53FC-3ED9-77DA0502FEA8}"/>
              </a:ext>
            </a:extLst>
          </p:cNvPr>
          <p:cNvCxnSpPr>
            <a:cxnSpLocks/>
          </p:cNvCxnSpPr>
          <p:nvPr/>
        </p:nvCxnSpPr>
        <p:spPr>
          <a:xfrm>
            <a:off x="273472" y="5131242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ector recto 454">
            <a:extLst>
              <a:ext uri="{FF2B5EF4-FFF2-40B4-BE49-F238E27FC236}">
                <a16:creationId xmlns:a16="http://schemas.microsoft.com/office/drawing/2014/main" id="{413C9D8F-C6BD-B3DE-C724-C3FB9F386BD2}"/>
              </a:ext>
            </a:extLst>
          </p:cNvPr>
          <p:cNvCxnSpPr>
            <a:cxnSpLocks/>
          </p:cNvCxnSpPr>
          <p:nvPr/>
        </p:nvCxnSpPr>
        <p:spPr>
          <a:xfrm>
            <a:off x="268940" y="5475759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ector recto 455">
            <a:extLst>
              <a:ext uri="{FF2B5EF4-FFF2-40B4-BE49-F238E27FC236}">
                <a16:creationId xmlns:a16="http://schemas.microsoft.com/office/drawing/2014/main" id="{126F28EC-F8BC-A612-84CC-984DBDC7E80F}"/>
              </a:ext>
            </a:extLst>
          </p:cNvPr>
          <p:cNvCxnSpPr>
            <a:cxnSpLocks/>
          </p:cNvCxnSpPr>
          <p:nvPr/>
        </p:nvCxnSpPr>
        <p:spPr>
          <a:xfrm>
            <a:off x="278551" y="5754199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ector recto 456">
            <a:extLst>
              <a:ext uri="{FF2B5EF4-FFF2-40B4-BE49-F238E27FC236}">
                <a16:creationId xmlns:a16="http://schemas.microsoft.com/office/drawing/2014/main" id="{BEB795B1-910B-ABDF-C46B-481C6BBD6A0E}"/>
              </a:ext>
            </a:extLst>
          </p:cNvPr>
          <p:cNvCxnSpPr>
            <a:cxnSpLocks/>
          </p:cNvCxnSpPr>
          <p:nvPr/>
        </p:nvCxnSpPr>
        <p:spPr>
          <a:xfrm>
            <a:off x="278765" y="6096556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ector recto 459">
            <a:extLst>
              <a:ext uri="{FF2B5EF4-FFF2-40B4-BE49-F238E27FC236}">
                <a16:creationId xmlns:a16="http://schemas.microsoft.com/office/drawing/2014/main" id="{7A0A98E5-2CC7-F5F1-7C6E-8B33A55DC24D}"/>
              </a:ext>
            </a:extLst>
          </p:cNvPr>
          <p:cNvCxnSpPr>
            <a:cxnSpLocks/>
          </p:cNvCxnSpPr>
          <p:nvPr/>
        </p:nvCxnSpPr>
        <p:spPr>
          <a:xfrm>
            <a:off x="259513" y="6434180"/>
            <a:ext cx="6399868" cy="20555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460">
            <a:extLst>
              <a:ext uri="{FF2B5EF4-FFF2-40B4-BE49-F238E27FC236}">
                <a16:creationId xmlns:a16="http://schemas.microsoft.com/office/drawing/2014/main" id="{AC79B316-5D0F-DA3C-1FB8-E570383B9AB2}"/>
              </a:ext>
            </a:extLst>
          </p:cNvPr>
          <p:cNvCxnSpPr>
            <a:cxnSpLocks/>
          </p:cNvCxnSpPr>
          <p:nvPr/>
        </p:nvCxnSpPr>
        <p:spPr>
          <a:xfrm>
            <a:off x="269900" y="6758433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>
            <a:extLst>
              <a:ext uri="{FF2B5EF4-FFF2-40B4-BE49-F238E27FC236}">
                <a16:creationId xmlns:a16="http://schemas.microsoft.com/office/drawing/2014/main" id="{BCA1290C-F7F9-24C9-E417-53EFA3E857E1}"/>
              </a:ext>
            </a:extLst>
          </p:cNvPr>
          <p:cNvCxnSpPr>
            <a:cxnSpLocks/>
          </p:cNvCxnSpPr>
          <p:nvPr/>
        </p:nvCxnSpPr>
        <p:spPr>
          <a:xfrm>
            <a:off x="264410" y="7091689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>
            <a:extLst>
              <a:ext uri="{FF2B5EF4-FFF2-40B4-BE49-F238E27FC236}">
                <a16:creationId xmlns:a16="http://schemas.microsoft.com/office/drawing/2014/main" id="{6C733B53-A7E1-24C8-CCD1-221D92C1AF16}"/>
              </a:ext>
            </a:extLst>
          </p:cNvPr>
          <p:cNvCxnSpPr>
            <a:cxnSpLocks/>
          </p:cNvCxnSpPr>
          <p:nvPr/>
        </p:nvCxnSpPr>
        <p:spPr>
          <a:xfrm>
            <a:off x="287227" y="7428888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>
            <a:extLst>
              <a:ext uri="{FF2B5EF4-FFF2-40B4-BE49-F238E27FC236}">
                <a16:creationId xmlns:a16="http://schemas.microsoft.com/office/drawing/2014/main" id="{473ED791-D7F2-CC29-4752-62CCEC81B6CF}"/>
              </a:ext>
            </a:extLst>
          </p:cNvPr>
          <p:cNvCxnSpPr>
            <a:cxnSpLocks/>
          </p:cNvCxnSpPr>
          <p:nvPr/>
        </p:nvCxnSpPr>
        <p:spPr>
          <a:xfrm>
            <a:off x="264410" y="7687411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4574219B-90D9-C1DE-DF3B-EF32F82F7BE9}"/>
              </a:ext>
            </a:extLst>
          </p:cNvPr>
          <p:cNvSpPr txBox="1"/>
          <p:nvPr/>
        </p:nvSpPr>
        <p:spPr>
          <a:xfrm>
            <a:off x="5217825" y="2282832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800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FE82AAC-DE48-E18C-B245-D1B1587531EF}"/>
              </a:ext>
            </a:extLst>
          </p:cNvPr>
          <p:cNvSpPr txBox="1"/>
          <p:nvPr/>
        </p:nvSpPr>
        <p:spPr>
          <a:xfrm>
            <a:off x="871809" y="4519929"/>
            <a:ext cx="3643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Granito Negro (medida 50 cm x 30 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15ED07A-A65C-2DBD-6E6A-789629221823}"/>
              </a:ext>
            </a:extLst>
          </p:cNvPr>
          <p:cNvSpPr txBox="1"/>
          <p:nvPr/>
        </p:nvSpPr>
        <p:spPr>
          <a:xfrm>
            <a:off x="1950575" y="7980506"/>
            <a:ext cx="2104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(Grande)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6F9F23A-EE01-8094-C9A6-30EE446A9BED}"/>
              </a:ext>
            </a:extLst>
          </p:cNvPr>
          <p:cNvSpPr txBox="1"/>
          <p:nvPr/>
        </p:nvSpPr>
        <p:spPr>
          <a:xfrm>
            <a:off x="1576700" y="2582715"/>
            <a:ext cx="24601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 Nichos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C4C9610-2F33-F62C-C32E-CE04080E0926}"/>
              </a:ext>
            </a:extLst>
          </p:cNvPr>
          <p:cNvSpPr txBox="1"/>
          <p:nvPr/>
        </p:nvSpPr>
        <p:spPr>
          <a:xfrm>
            <a:off x="1458451" y="2294127"/>
            <a:ext cx="28192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Mausoleos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21427EF-D925-1267-BE38-5D57D154F0F8}"/>
              </a:ext>
            </a:extLst>
          </p:cNvPr>
          <p:cNvSpPr txBox="1"/>
          <p:nvPr/>
        </p:nvSpPr>
        <p:spPr>
          <a:xfrm>
            <a:off x="1597730" y="5140589"/>
            <a:ext cx="2554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Venta de Flores (4 ramos al mes)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8AAD0E7-F19E-D3B8-7558-60EC44ECAC72}"/>
              </a:ext>
            </a:extLst>
          </p:cNvPr>
          <p:cNvSpPr txBox="1"/>
          <p:nvPr/>
        </p:nvSpPr>
        <p:spPr>
          <a:xfrm>
            <a:off x="2393984" y="3982952"/>
            <a:ext cx="8884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Responso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237C9D2-973E-A1D1-61CF-A8AABEDFB2CC}"/>
              </a:ext>
            </a:extLst>
          </p:cNvPr>
          <p:cNvSpPr txBox="1"/>
          <p:nvPr/>
        </p:nvSpPr>
        <p:spPr>
          <a:xfrm>
            <a:off x="901740" y="4229939"/>
            <a:ext cx="3728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Mármol Carrara (medida 50 cm x 30cm)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6CB40CA-60B9-F589-2B92-381567B1444A}"/>
              </a:ext>
            </a:extLst>
          </p:cNvPr>
          <p:cNvSpPr txBox="1"/>
          <p:nvPr/>
        </p:nvSpPr>
        <p:spPr>
          <a:xfrm>
            <a:off x="1798992" y="4827016"/>
            <a:ext cx="2138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Mantenimiento de Lápidas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1C33430-1A09-AF37-A2A0-CECD75E739F5}"/>
              </a:ext>
            </a:extLst>
          </p:cNvPr>
          <p:cNvSpPr txBox="1"/>
          <p:nvPr/>
        </p:nvSpPr>
        <p:spPr>
          <a:xfrm>
            <a:off x="5236111" y="2582400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800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5985D3A-75B8-FA4B-1AF2-F3327DED0EE7}"/>
              </a:ext>
            </a:extLst>
          </p:cNvPr>
          <p:cNvSpPr txBox="1"/>
          <p:nvPr/>
        </p:nvSpPr>
        <p:spPr>
          <a:xfrm>
            <a:off x="5168087" y="2862293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DCD3471-A81F-8A82-FA33-A6C1B8EA56D8}"/>
              </a:ext>
            </a:extLst>
          </p:cNvPr>
          <p:cNvSpPr txBox="1"/>
          <p:nvPr/>
        </p:nvSpPr>
        <p:spPr>
          <a:xfrm>
            <a:off x="5177228" y="3147616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1,500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A107626-DA3D-AC63-94F1-5579A99E42FB}"/>
              </a:ext>
            </a:extLst>
          </p:cNvPr>
          <p:cNvSpPr txBox="1"/>
          <p:nvPr/>
        </p:nvSpPr>
        <p:spPr>
          <a:xfrm>
            <a:off x="5160051" y="3441202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1,800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19CB479-0E01-66A2-07B3-5E12A477F477}"/>
              </a:ext>
            </a:extLst>
          </p:cNvPr>
          <p:cNvSpPr txBox="1"/>
          <p:nvPr/>
        </p:nvSpPr>
        <p:spPr>
          <a:xfrm>
            <a:off x="5217825" y="3740425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120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F5BA0F1-DEC7-1BDC-4ABB-C86F3F1C7132}"/>
              </a:ext>
            </a:extLst>
          </p:cNvPr>
          <p:cNvSpPr txBox="1"/>
          <p:nvPr/>
        </p:nvSpPr>
        <p:spPr>
          <a:xfrm>
            <a:off x="5273001" y="3988193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70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33D724D-5CE3-43A6-0071-C5CED79E1650}"/>
              </a:ext>
            </a:extLst>
          </p:cNvPr>
          <p:cNvSpPr txBox="1"/>
          <p:nvPr/>
        </p:nvSpPr>
        <p:spPr>
          <a:xfrm>
            <a:off x="5231622" y="4246285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240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E6F1963-2E70-36D3-C71D-E6F1335F587D}"/>
              </a:ext>
            </a:extLst>
          </p:cNvPr>
          <p:cNvSpPr txBox="1"/>
          <p:nvPr/>
        </p:nvSpPr>
        <p:spPr>
          <a:xfrm>
            <a:off x="5231622" y="4516652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320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65901B5-365F-25E5-2A47-2BC83D56D80D}"/>
              </a:ext>
            </a:extLst>
          </p:cNvPr>
          <p:cNvSpPr txBox="1"/>
          <p:nvPr/>
        </p:nvSpPr>
        <p:spPr>
          <a:xfrm>
            <a:off x="5274623" y="4835792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C973927-C2B3-CFF9-E2D6-A5D38A6FCE93}"/>
              </a:ext>
            </a:extLst>
          </p:cNvPr>
          <p:cNvSpPr txBox="1"/>
          <p:nvPr/>
        </p:nvSpPr>
        <p:spPr>
          <a:xfrm>
            <a:off x="5270438" y="514585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80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62316ABE-071E-6068-7005-10C676AD7CE1}"/>
              </a:ext>
            </a:extLst>
          </p:cNvPr>
          <p:cNvSpPr txBox="1"/>
          <p:nvPr/>
        </p:nvSpPr>
        <p:spPr>
          <a:xfrm>
            <a:off x="5270438" y="5471213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20465C4D-D5E1-938C-A500-EAE247F4D13C}"/>
              </a:ext>
            </a:extLst>
          </p:cNvPr>
          <p:cNvSpPr txBox="1"/>
          <p:nvPr/>
        </p:nvSpPr>
        <p:spPr>
          <a:xfrm>
            <a:off x="5214758" y="5787616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31CC7199-B0C3-0EC6-FA4F-FB2A4325C3BD}"/>
              </a:ext>
            </a:extLst>
          </p:cNvPr>
          <p:cNvSpPr txBox="1"/>
          <p:nvPr/>
        </p:nvSpPr>
        <p:spPr>
          <a:xfrm>
            <a:off x="5270438" y="609438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022BACD6-976F-E86F-2110-69EA4F97C81A}"/>
              </a:ext>
            </a:extLst>
          </p:cNvPr>
          <p:cNvSpPr txBox="1"/>
          <p:nvPr/>
        </p:nvSpPr>
        <p:spPr>
          <a:xfrm>
            <a:off x="5110939" y="6438116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10,500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E624E5D5-E6B6-6E6A-05D8-A6BAAC66A67F}"/>
              </a:ext>
            </a:extLst>
          </p:cNvPr>
          <p:cNvSpPr txBox="1"/>
          <p:nvPr/>
        </p:nvSpPr>
        <p:spPr>
          <a:xfrm>
            <a:off x="5270438" y="7124326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320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A801A14-E856-6176-9098-787979634F9B}"/>
              </a:ext>
            </a:extLst>
          </p:cNvPr>
          <p:cNvSpPr txBox="1"/>
          <p:nvPr/>
        </p:nvSpPr>
        <p:spPr>
          <a:xfrm>
            <a:off x="5224753" y="7462823"/>
            <a:ext cx="6944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5.00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43C3116-61E4-9C21-4251-89872D7971BA}"/>
              </a:ext>
            </a:extLst>
          </p:cNvPr>
          <p:cNvSpPr txBox="1"/>
          <p:nvPr/>
        </p:nvSpPr>
        <p:spPr>
          <a:xfrm>
            <a:off x="5233991" y="6761862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9C26C21-3EBA-7873-7B62-255A3974A7A6}"/>
              </a:ext>
            </a:extLst>
          </p:cNvPr>
          <p:cNvSpPr txBox="1"/>
          <p:nvPr/>
        </p:nvSpPr>
        <p:spPr>
          <a:xfrm>
            <a:off x="592340" y="5487588"/>
            <a:ext cx="4075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Trámites (constancia, cambio de titular, cambio de código, </a:t>
            </a:r>
            <a:r>
              <a:rPr lang="es-PE" sz="120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etc</a:t>
            </a:r>
            <a:r>
              <a:rPr lang="es-PE" sz="12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)</a:t>
            </a:r>
            <a:endParaRPr lang="en-US" sz="12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7DF270BF-4D17-B275-1369-3ACAD5426428}"/>
              </a:ext>
            </a:extLst>
          </p:cNvPr>
          <p:cNvSpPr txBox="1"/>
          <p:nvPr/>
        </p:nvSpPr>
        <p:spPr>
          <a:xfrm>
            <a:off x="1302518" y="5756926"/>
            <a:ext cx="29216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Cambio de Titularidad (Transferencia)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8FF08EF-B0F9-01F5-971D-4C8CF09A1E40}"/>
              </a:ext>
            </a:extLst>
          </p:cNvPr>
          <p:cNvSpPr txBox="1"/>
          <p:nvPr/>
        </p:nvSpPr>
        <p:spPr>
          <a:xfrm>
            <a:off x="1769646" y="6098716"/>
            <a:ext cx="2137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Copia de Estado de Cuenta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9" name="CuadroTexto 458">
            <a:extLst>
              <a:ext uri="{FF2B5EF4-FFF2-40B4-BE49-F238E27FC236}">
                <a16:creationId xmlns:a16="http://schemas.microsoft.com/office/drawing/2014/main" id="{0C72E0AF-F7D1-D397-CC20-80E6AF7AFCDA}"/>
              </a:ext>
            </a:extLst>
          </p:cNvPr>
          <p:cNvSpPr txBox="1"/>
          <p:nvPr/>
        </p:nvSpPr>
        <p:spPr>
          <a:xfrm>
            <a:off x="1402894" y="7139052"/>
            <a:ext cx="281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Tapa de Mausoleo Vertical Cinerario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CD775AF-50D9-57F7-546E-CCC2923A9037}"/>
              </a:ext>
            </a:extLst>
          </p:cNvPr>
          <p:cNvSpPr txBox="1"/>
          <p:nvPr/>
        </p:nvSpPr>
        <p:spPr>
          <a:xfrm>
            <a:off x="990276" y="2858877"/>
            <a:ext cx="3569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Exhumación para Traslado Eterno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C7A104A-53A6-0D3F-9BEE-8A0898184A9E}"/>
              </a:ext>
            </a:extLst>
          </p:cNvPr>
          <p:cNvSpPr txBox="1"/>
          <p:nvPr/>
        </p:nvSpPr>
        <p:spPr>
          <a:xfrm>
            <a:off x="1781333" y="6450445"/>
            <a:ext cx="2080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Construcción de Cabecera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71E082E-15D0-D67E-9E84-1E5BEFF538E1}"/>
              </a:ext>
            </a:extLst>
          </p:cNvPr>
          <p:cNvSpPr txBox="1"/>
          <p:nvPr/>
        </p:nvSpPr>
        <p:spPr>
          <a:xfrm>
            <a:off x="1765424" y="6755377"/>
            <a:ext cx="2205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Enchape Mausoleo Vertical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B6FBEF6-EF4A-54D2-6881-E4F7EA15E5EC}"/>
              </a:ext>
            </a:extLst>
          </p:cNvPr>
          <p:cNvSpPr txBox="1"/>
          <p:nvPr/>
        </p:nvSpPr>
        <p:spPr>
          <a:xfrm>
            <a:off x="750980" y="3438338"/>
            <a:ext cx="3808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Traslado Interno de Nicho a Sepultura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8A667A1-32AA-E7C1-49ED-D3A8B96C7E88}"/>
              </a:ext>
            </a:extLst>
          </p:cNvPr>
          <p:cNvSpPr txBox="1"/>
          <p:nvPr/>
        </p:nvSpPr>
        <p:spPr>
          <a:xfrm>
            <a:off x="1038829" y="3718921"/>
            <a:ext cx="3404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Misa de Recuerdo/Sepelio sin Acompañante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F4621AF-CC79-F99B-C6A1-95271129ABF7}"/>
              </a:ext>
            </a:extLst>
          </p:cNvPr>
          <p:cNvSpPr txBox="1"/>
          <p:nvPr/>
        </p:nvSpPr>
        <p:spPr>
          <a:xfrm>
            <a:off x="2386444" y="7407293"/>
            <a:ext cx="1076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Florero PVC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A44A6FA1-60B9-CD7D-3FAE-F9EED287C7D5}"/>
              </a:ext>
            </a:extLst>
          </p:cNvPr>
          <p:cNvSpPr txBox="1"/>
          <p:nvPr/>
        </p:nvSpPr>
        <p:spPr>
          <a:xfrm>
            <a:off x="5309196" y="7748416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D82BC72-886B-AD49-A717-70ED8E02DAA7}"/>
              </a:ext>
            </a:extLst>
          </p:cNvPr>
          <p:cNvSpPr txBox="1"/>
          <p:nvPr/>
        </p:nvSpPr>
        <p:spPr>
          <a:xfrm>
            <a:off x="658862" y="3113748"/>
            <a:ext cx="40502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Traslado Interno de Sepultura Sepultura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BF68588-35C5-F329-A3F8-493B6F1501B1}"/>
              </a:ext>
            </a:extLst>
          </p:cNvPr>
          <p:cNvSpPr txBox="1"/>
          <p:nvPr/>
        </p:nvSpPr>
        <p:spPr>
          <a:xfrm>
            <a:off x="2386444" y="7716833"/>
            <a:ext cx="12166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Florero Metal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897E8C4B-16A2-0F17-FBB3-8C002E736103}"/>
              </a:ext>
            </a:extLst>
          </p:cNvPr>
          <p:cNvCxnSpPr>
            <a:cxnSpLocks/>
          </p:cNvCxnSpPr>
          <p:nvPr/>
        </p:nvCxnSpPr>
        <p:spPr>
          <a:xfrm>
            <a:off x="272846" y="8010359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D6B9235-EE74-F96F-647D-D0226F337C64}"/>
              </a:ext>
            </a:extLst>
          </p:cNvPr>
          <p:cNvSpPr txBox="1"/>
          <p:nvPr/>
        </p:nvSpPr>
        <p:spPr>
          <a:xfrm>
            <a:off x="1938336" y="8268882"/>
            <a:ext cx="2213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(Pequeño)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0F36FBA3-5442-9B8C-B586-3E3023663749}"/>
              </a:ext>
            </a:extLst>
          </p:cNvPr>
          <p:cNvCxnSpPr>
            <a:cxnSpLocks/>
          </p:cNvCxnSpPr>
          <p:nvPr/>
        </p:nvCxnSpPr>
        <p:spPr>
          <a:xfrm>
            <a:off x="269283" y="8269849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D207428F-BBC6-20F2-BCCB-B78E832C843F}"/>
              </a:ext>
            </a:extLst>
          </p:cNvPr>
          <p:cNvCxnSpPr>
            <a:cxnSpLocks/>
          </p:cNvCxnSpPr>
          <p:nvPr/>
        </p:nvCxnSpPr>
        <p:spPr>
          <a:xfrm>
            <a:off x="265034" y="8543591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uadroTexto 48">
            <a:extLst>
              <a:ext uri="{FF2B5EF4-FFF2-40B4-BE49-F238E27FC236}">
                <a16:creationId xmlns:a16="http://schemas.microsoft.com/office/drawing/2014/main" id="{D0A30656-E379-F4B9-398F-63125A4B0624}"/>
              </a:ext>
            </a:extLst>
          </p:cNvPr>
          <p:cNvSpPr txBox="1"/>
          <p:nvPr/>
        </p:nvSpPr>
        <p:spPr>
          <a:xfrm>
            <a:off x="1873742" y="8558762"/>
            <a:ext cx="24238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Lápida de Nicho Granito Negro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77EC17AD-3965-5928-E303-12EF4C1C94DA}"/>
              </a:ext>
            </a:extLst>
          </p:cNvPr>
          <p:cNvCxnSpPr>
            <a:cxnSpLocks/>
          </p:cNvCxnSpPr>
          <p:nvPr/>
        </p:nvCxnSpPr>
        <p:spPr>
          <a:xfrm>
            <a:off x="287227" y="8891517"/>
            <a:ext cx="6357098" cy="2841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507117AE-3C3E-75C1-763B-6B22A9CCB53B}"/>
              </a:ext>
            </a:extLst>
          </p:cNvPr>
          <p:cNvSpPr txBox="1"/>
          <p:nvPr/>
        </p:nvSpPr>
        <p:spPr>
          <a:xfrm>
            <a:off x="2069451" y="8891614"/>
            <a:ext cx="1963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Lápida de Nicho Antiguo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>
            <a:extLst>
              <a:ext uri="{FF2B5EF4-FFF2-40B4-BE49-F238E27FC236}">
                <a16:creationId xmlns:a16="http://schemas.microsoft.com/office/drawing/2014/main" id="{8AEDCE35-CD3F-24B6-A85F-407ADBDBF08D}"/>
              </a:ext>
            </a:extLst>
          </p:cNvPr>
          <p:cNvSpPr txBox="1"/>
          <p:nvPr/>
        </p:nvSpPr>
        <p:spPr>
          <a:xfrm>
            <a:off x="5302119" y="8005208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>
            <a:extLst>
              <a:ext uri="{FF2B5EF4-FFF2-40B4-BE49-F238E27FC236}">
                <a16:creationId xmlns:a16="http://schemas.microsoft.com/office/drawing/2014/main" id="{1D64C1BA-FFA1-40F6-A00C-B6A6884F425A}"/>
              </a:ext>
            </a:extLst>
          </p:cNvPr>
          <p:cNvSpPr txBox="1"/>
          <p:nvPr/>
        </p:nvSpPr>
        <p:spPr>
          <a:xfrm>
            <a:off x="5315296" y="8272547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2" name="CuadroTexto 461">
            <a:extLst>
              <a:ext uri="{FF2B5EF4-FFF2-40B4-BE49-F238E27FC236}">
                <a16:creationId xmlns:a16="http://schemas.microsoft.com/office/drawing/2014/main" id="{1D510012-1764-C17F-B96B-B10D3B072D4E}"/>
              </a:ext>
            </a:extLst>
          </p:cNvPr>
          <p:cNvSpPr txBox="1"/>
          <p:nvPr/>
        </p:nvSpPr>
        <p:spPr>
          <a:xfrm>
            <a:off x="5285199" y="8583740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580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3" name="CuadroTexto 462">
            <a:extLst>
              <a:ext uri="{FF2B5EF4-FFF2-40B4-BE49-F238E27FC236}">
                <a16:creationId xmlns:a16="http://schemas.microsoft.com/office/drawing/2014/main" id="{3FD6A08D-66A8-0753-5595-528BB19536EE}"/>
              </a:ext>
            </a:extLst>
          </p:cNvPr>
          <p:cNvSpPr txBox="1"/>
          <p:nvPr/>
        </p:nvSpPr>
        <p:spPr>
          <a:xfrm>
            <a:off x="5256433" y="8919927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670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5ABFC7CA-061D-3833-0BFA-0CC532CE184B}"/>
              </a:ext>
            </a:extLst>
          </p:cNvPr>
          <p:cNvSpPr txBox="1"/>
          <p:nvPr/>
        </p:nvSpPr>
        <p:spPr>
          <a:xfrm>
            <a:off x="4022016" y="9464849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B528B631-6FD8-985A-E695-3E5431A5AD30}"/>
              </a:ext>
            </a:extLst>
          </p:cNvPr>
          <p:cNvSpPr txBox="1"/>
          <p:nvPr/>
        </p:nvSpPr>
        <p:spPr>
          <a:xfrm>
            <a:off x="-296689" y="9234327"/>
            <a:ext cx="351028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200" dirty="0">
                <a:latin typeface="Gotham" panose="02000504050000020004" pitchFamily="2" charset="0"/>
              </a:rPr>
              <a:t>*Todos los precios incluyen IGV</a:t>
            </a:r>
            <a:endParaRPr lang="en-US" sz="1200" dirty="0">
              <a:latin typeface="Gotham" panose="02000504050000020004" pitchFamily="2" charset="0"/>
            </a:endParaRPr>
          </a:p>
        </p:txBody>
      </p:sp>
      <p:sp>
        <p:nvSpPr>
          <p:cNvPr id="216" name="Rectángulo redondeado 215"/>
          <p:cNvSpPr/>
          <p:nvPr/>
        </p:nvSpPr>
        <p:spPr>
          <a:xfrm>
            <a:off x="268941" y="2037023"/>
            <a:ext cx="6379915" cy="7170471"/>
          </a:xfrm>
          <a:prstGeom prst="roundRect">
            <a:avLst>
              <a:gd name="adj" fmla="val 1798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ángulo redondeado 3">
            <a:extLst>
              <a:ext uri="{FF2B5EF4-FFF2-40B4-BE49-F238E27FC236}">
                <a16:creationId xmlns:a16="http://schemas.microsoft.com/office/drawing/2014/main" id="{0DED03CD-AA17-0008-BC98-D96BD049E682}"/>
              </a:ext>
            </a:extLst>
          </p:cNvPr>
          <p:cNvSpPr/>
          <p:nvPr/>
        </p:nvSpPr>
        <p:spPr>
          <a:xfrm>
            <a:off x="277066" y="1597854"/>
            <a:ext cx="6372595" cy="335978"/>
          </a:xfrm>
          <a:prstGeom prst="roundRect">
            <a:avLst>
              <a:gd name="adj" fmla="val 28704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1123B6A8-E579-3AD7-AB1F-FA3D3B712C5F}"/>
              </a:ext>
            </a:extLst>
          </p:cNvPr>
          <p:cNvSpPr txBox="1"/>
          <p:nvPr/>
        </p:nvSpPr>
        <p:spPr>
          <a:xfrm>
            <a:off x="1379514" y="1612305"/>
            <a:ext cx="2579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DESCRIPCIÓN DEL SERVICIO 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49" name="CuadroTexto 448">
            <a:extLst>
              <a:ext uri="{FF2B5EF4-FFF2-40B4-BE49-F238E27FC236}">
                <a16:creationId xmlns:a16="http://schemas.microsoft.com/office/drawing/2014/main" id="{FD4A4CB5-D40D-4208-F2DA-7B960882EA32}"/>
              </a:ext>
            </a:extLst>
          </p:cNvPr>
          <p:cNvSpPr txBox="1"/>
          <p:nvPr/>
        </p:nvSpPr>
        <p:spPr>
          <a:xfrm>
            <a:off x="5268359" y="1598221"/>
            <a:ext cx="808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PRECIO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4299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261869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PISCO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218" name="Rectángulo redondeado 217"/>
          <p:cNvSpPr/>
          <p:nvPr/>
        </p:nvSpPr>
        <p:spPr>
          <a:xfrm>
            <a:off x="268941" y="1440493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9" name="CuadroTexto 218"/>
          <p:cNvSpPr txBox="1"/>
          <p:nvPr/>
        </p:nvSpPr>
        <p:spPr>
          <a:xfrm>
            <a:off x="2914196" y="1413230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20" name="Rectángulo redondeado 219"/>
          <p:cNvSpPr/>
          <p:nvPr/>
        </p:nvSpPr>
        <p:spPr>
          <a:xfrm>
            <a:off x="250654" y="1761940"/>
            <a:ext cx="6416488" cy="1851089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1" name="CuadroTexto 220"/>
          <p:cNvSpPr txBox="1"/>
          <p:nvPr/>
        </p:nvSpPr>
        <p:spPr>
          <a:xfrm rot="16200000">
            <a:off x="149571" y="2511479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22" name="Conector recto 221"/>
          <p:cNvCxnSpPr>
            <a:cxnSpLocks/>
          </p:cNvCxnSpPr>
          <p:nvPr/>
        </p:nvCxnSpPr>
        <p:spPr>
          <a:xfrm>
            <a:off x="792596" y="1761942"/>
            <a:ext cx="0" cy="1851087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/>
          <p:nvPr/>
        </p:nvCxnSpPr>
        <p:spPr>
          <a:xfrm>
            <a:off x="930619" y="208474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ector recto 223"/>
          <p:cNvCxnSpPr/>
          <p:nvPr/>
        </p:nvCxnSpPr>
        <p:spPr>
          <a:xfrm>
            <a:off x="2061251" y="181327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ector recto 224"/>
          <p:cNvCxnSpPr/>
          <p:nvPr/>
        </p:nvCxnSpPr>
        <p:spPr>
          <a:xfrm>
            <a:off x="3458898" y="181808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/>
          <p:nvPr/>
        </p:nvCxnSpPr>
        <p:spPr>
          <a:xfrm>
            <a:off x="4610038" y="180521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CuadroTexto 226"/>
          <p:cNvSpPr txBox="1"/>
          <p:nvPr/>
        </p:nvSpPr>
        <p:spPr>
          <a:xfrm>
            <a:off x="910113" y="1800404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Compartida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8" name="CuadroTexto 227"/>
          <p:cNvSpPr txBox="1"/>
          <p:nvPr/>
        </p:nvSpPr>
        <p:spPr>
          <a:xfrm>
            <a:off x="2452861" y="179953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9" name="CuadroTexto 228"/>
          <p:cNvSpPr txBox="1"/>
          <p:nvPr/>
        </p:nvSpPr>
        <p:spPr>
          <a:xfrm>
            <a:off x="3881384" y="178795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0" name="CuadroTexto 229"/>
          <p:cNvSpPr txBox="1"/>
          <p:nvPr/>
        </p:nvSpPr>
        <p:spPr>
          <a:xfrm>
            <a:off x="5365095" y="1780224"/>
            <a:ext cx="44916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1" name="Conector recto 230"/>
          <p:cNvCxnSpPr/>
          <p:nvPr/>
        </p:nvCxnSpPr>
        <p:spPr>
          <a:xfrm>
            <a:off x="941433" y="242200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 recto 231"/>
          <p:cNvCxnSpPr/>
          <p:nvPr/>
        </p:nvCxnSpPr>
        <p:spPr>
          <a:xfrm>
            <a:off x="2072065" y="215053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ector recto 232"/>
          <p:cNvCxnSpPr/>
          <p:nvPr/>
        </p:nvCxnSpPr>
        <p:spPr>
          <a:xfrm>
            <a:off x="3469712" y="215534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recto 233"/>
          <p:cNvCxnSpPr/>
          <p:nvPr/>
        </p:nvCxnSpPr>
        <p:spPr>
          <a:xfrm>
            <a:off x="4620852" y="21424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CuadroTexto 234"/>
          <p:cNvSpPr txBox="1"/>
          <p:nvPr/>
        </p:nvSpPr>
        <p:spPr>
          <a:xfrm>
            <a:off x="920926" y="2137662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6" name="CuadroTexto 235"/>
          <p:cNvSpPr txBox="1"/>
          <p:nvPr/>
        </p:nvSpPr>
        <p:spPr>
          <a:xfrm>
            <a:off x="2435153" y="213722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7" name="CuadroTexto 236"/>
          <p:cNvSpPr txBox="1"/>
          <p:nvPr/>
        </p:nvSpPr>
        <p:spPr>
          <a:xfrm>
            <a:off x="5358950" y="211598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8" name="Conector recto 237"/>
          <p:cNvCxnSpPr/>
          <p:nvPr/>
        </p:nvCxnSpPr>
        <p:spPr>
          <a:xfrm>
            <a:off x="951126" y="273634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ector recto 238"/>
          <p:cNvCxnSpPr/>
          <p:nvPr/>
        </p:nvCxnSpPr>
        <p:spPr>
          <a:xfrm>
            <a:off x="2081758" y="246487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ector recto 239"/>
          <p:cNvCxnSpPr/>
          <p:nvPr/>
        </p:nvCxnSpPr>
        <p:spPr>
          <a:xfrm>
            <a:off x="3479405" y="246969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ector recto 240"/>
          <p:cNvCxnSpPr/>
          <p:nvPr/>
        </p:nvCxnSpPr>
        <p:spPr>
          <a:xfrm>
            <a:off x="4630545" y="245681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CuadroTexto 241"/>
          <p:cNvSpPr txBox="1"/>
          <p:nvPr/>
        </p:nvSpPr>
        <p:spPr>
          <a:xfrm>
            <a:off x="930620" y="245200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3" name="CuadroTexto 242"/>
          <p:cNvSpPr txBox="1"/>
          <p:nvPr/>
        </p:nvSpPr>
        <p:spPr>
          <a:xfrm>
            <a:off x="2444847" y="245156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44" name="Conector recto 243"/>
          <p:cNvCxnSpPr/>
          <p:nvPr/>
        </p:nvCxnSpPr>
        <p:spPr>
          <a:xfrm>
            <a:off x="948906" y="305289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ector recto 244"/>
          <p:cNvCxnSpPr/>
          <p:nvPr/>
        </p:nvCxnSpPr>
        <p:spPr>
          <a:xfrm>
            <a:off x="2079538" y="278143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 recto 245"/>
          <p:cNvCxnSpPr/>
          <p:nvPr/>
        </p:nvCxnSpPr>
        <p:spPr>
          <a:xfrm>
            <a:off x="3477185" y="278624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ector recto 246"/>
          <p:cNvCxnSpPr/>
          <p:nvPr/>
        </p:nvCxnSpPr>
        <p:spPr>
          <a:xfrm>
            <a:off x="4628325" y="277337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CuadroTexto 247"/>
          <p:cNvSpPr txBox="1"/>
          <p:nvPr/>
        </p:nvSpPr>
        <p:spPr>
          <a:xfrm>
            <a:off x="928400" y="276855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9" name="CuadroTexto 248"/>
          <p:cNvSpPr txBox="1"/>
          <p:nvPr/>
        </p:nvSpPr>
        <p:spPr>
          <a:xfrm>
            <a:off x="2442627" y="276811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0" name="CuadroTexto 249"/>
          <p:cNvSpPr txBox="1"/>
          <p:nvPr/>
        </p:nvSpPr>
        <p:spPr>
          <a:xfrm>
            <a:off x="928400" y="3057781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</p:txBody>
      </p:sp>
      <p:sp>
        <p:nvSpPr>
          <p:cNvPr id="251" name="CuadroTexto 250"/>
          <p:cNvSpPr txBox="1"/>
          <p:nvPr/>
        </p:nvSpPr>
        <p:spPr>
          <a:xfrm>
            <a:off x="2435154" y="306682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3" name="CuadroTexto 252"/>
          <p:cNvSpPr txBox="1"/>
          <p:nvPr/>
        </p:nvSpPr>
        <p:spPr>
          <a:xfrm>
            <a:off x="3809629" y="307410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54" name="Conector recto 253"/>
          <p:cNvCxnSpPr/>
          <p:nvPr/>
        </p:nvCxnSpPr>
        <p:spPr>
          <a:xfrm>
            <a:off x="2079538" y="310059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ector recto 254"/>
          <p:cNvCxnSpPr/>
          <p:nvPr/>
        </p:nvCxnSpPr>
        <p:spPr>
          <a:xfrm>
            <a:off x="3477185" y="310540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ector recto 255"/>
          <p:cNvCxnSpPr/>
          <p:nvPr/>
        </p:nvCxnSpPr>
        <p:spPr>
          <a:xfrm>
            <a:off x="4628325" y="309253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CuadroTexto 257"/>
          <p:cNvSpPr txBox="1"/>
          <p:nvPr/>
        </p:nvSpPr>
        <p:spPr>
          <a:xfrm>
            <a:off x="5363968" y="242393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9" name="CuadroTexto 258"/>
          <p:cNvSpPr txBox="1"/>
          <p:nvPr/>
        </p:nvSpPr>
        <p:spPr>
          <a:xfrm>
            <a:off x="5357823" y="275969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0" name="CuadroTexto 259"/>
          <p:cNvSpPr txBox="1"/>
          <p:nvPr/>
        </p:nvSpPr>
        <p:spPr>
          <a:xfrm>
            <a:off x="5371240" y="307962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1" name="CuadroTexto 260"/>
          <p:cNvSpPr txBox="1"/>
          <p:nvPr/>
        </p:nvSpPr>
        <p:spPr>
          <a:xfrm>
            <a:off x="3843962" y="211735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6,900</a:t>
            </a:r>
          </a:p>
        </p:txBody>
      </p:sp>
      <p:sp>
        <p:nvSpPr>
          <p:cNvPr id="262" name="CuadroTexto 261"/>
          <p:cNvSpPr txBox="1"/>
          <p:nvPr/>
        </p:nvSpPr>
        <p:spPr>
          <a:xfrm>
            <a:off x="3827042" y="275738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3" name="Rectángulo redondeado 262"/>
          <p:cNvSpPr/>
          <p:nvPr/>
        </p:nvSpPr>
        <p:spPr>
          <a:xfrm>
            <a:off x="268941" y="3868411"/>
            <a:ext cx="6416488" cy="1599650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4" name="CuadroTexto 263"/>
          <p:cNvSpPr txBox="1"/>
          <p:nvPr/>
        </p:nvSpPr>
        <p:spPr>
          <a:xfrm rot="16200000">
            <a:off x="168143" y="4406905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65" name="Conector recto 264"/>
          <p:cNvCxnSpPr>
            <a:cxnSpLocks/>
          </p:cNvCxnSpPr>
          <p:nvPr/>
        </p:nvCxnSpPr>
        <p:spPr>
          <a:xfrm>
            <a:off x="810883" y="3868413"/>
            <a:ext cx="0" cy="153725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948906" y="419121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2079538" y="391974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ector recto 267"/>
          <p:cNvCxnSpPr/>
          <p:nvPr/>
        </p:nvCxnSpPr>
        <p:spPr>
          <a:xfrm>
            <a:off x="3477185" y="392456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ector recto 268"/>
          <p:cNvCxnSpPr/>
          <p:nvPr/>
        </p:nvCxnSpPr>
        <p:spPr>
          <a:xfrm>
            <a:off x="4628325" y="39116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recto 269"/>
          <p:cNvCxnSpPr/>
          <p:nvPr/>
        </p:nvCxnSpPr>
        <p:spPr>
          <a:xfrm>
            <a:off x="959720" y="452847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ector recto 270"/>
          <p:cNvCxnSpPr/>
          <p:nvPr/>
        </p:nvCxnSpPr>
        <p:spPr>
          <a:xfrm>
            <a:off x="2090352" y="425700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ector recto 271"/>
          <p:cNvCxnSpPr/>
          <p:nvPr/>
        </p:nvCxnSpPr>
        <p:spPr>
          <a:xfrm>
            <a:off x="3487999" y="426181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ector recto 272"/>
          <p:cNvCxnSpPr/>
          <p:nvPr/>
        </p:nvCxnSpPr>
        <p:spPr>
          <a:xfrm>
            <a:off x="4639139" y="424894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CuadroTexto 273"/>
          <p:cNvSpPr txBox="1"/>
          <p:nvPr/>
        </p:nvSpPr>
        <p:spPr>
          <a:xfrm>
            <a:off x="964921" y="3951382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2479148" y="395094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6" name="CuadroTexto 275"/>
          <p:cNvSpPr txBox="1"/>
          <p:nvPr/>
        </p:nvSpPr>
        <p:spPr>
          <a:xfrm>
            <a:off x="5402945" y="392970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77" name="Conector recto 276"/>
          <p:cNvCxnSpPr/>
          <p:nvPr/>
        </p:nvCxnSpPr>
        <p:spPr>
          <a:xfrm>
            <a:off x="969413" y="484281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ector recto 277"/>
          <p:cNvCxnSpPr/>
          <p:nvPr/>
        </p:nvCxnSpPr>
        <p:spPr>
          <a:xfrm>
            <a:off x="2100045" y="45713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ector recto 278"/>
          <p:cNvCxnSpPr/>
          <p:nvPr/>
        </p:nvCxnSpPr>
        <p:spPr>
          <a:xfrm>
            <a:off x="3497692" y="457616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ector recto 279"/>
          <p:cNvCxnSpPr/>
          <p:nvPr/>
        </p:nvCxnSpPr>
        <p:spPr>
          <a:xfrm>
            <a:off x="4648832" y="45632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CuadroTexto 280"/>
          <p:cNvSpPr txBox="1"/>
          <p:nvPr/>
        </p:nvSpPr>
        <p:spPr>
          <a:xfrm>
            <a:off x="974615" y="426572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2" name="CuadroTexto 281"/>
          <p:cNvSpPr txBox="1"/>
          <p:nvPr/>
        </p:nvSpPr>
        <p:spPr>
          <a:xfrm>
            <a:off x="2488841" y="426528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83" name="Conector recto 282"/>
          <p:cNvCxnSpPr/>
          <p:nvPr/>
        </p:nvCxnSpPr>
        <p:spPr>
          <a:xfrm>
            <a:off x="2097825" y="488790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>
            <a:off x="3495472" y="489271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4646612" y="487984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CuadroTexto 285"/>
          <p:cNvSpPr txBox="1"/>
          <p:nvPr/>
        </p:nvSpPr>
        <p:spPr>
          <a:xfrm>
            <a:off x="972395" y="458227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7" name="CuadroTexto 286"/>
          <p:cNvSpPr txBox="1"/>
          <p:nvPr/>
        </p:nvSpPr>
        <p:spPr>
          <a:xfrm>
            <a:off x="2486622" y="458183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8" name="CuadroTexto 287"/>
          <p:cNvSpPr txBox="1"/>
          <p:nvPr/>
        </p:nvSpPr>
        <p:spPr>
          <a:xfrm>
            <a:off x="972395" y="4871501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</p:txBody>
      </p:sp>
      <p:sp>
        <p:nvSpPr>
          <p:cNvPr id="289" name="CuadroTexto 288"/>
          <p:cNvSpPr txBox="1"/>
          <p:nvPr/>
        </p:nvSpPr>
        <p:spPr>
          <a:xfrm>
            <a:off x="2479149" y="488054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0" name="CuadroTexto 289"/>
          <p:cNvSpPr txBox="1"/>
          <p:nvPr/>
        </p:nvSpPr>
        <p:spPr>
          <a:xfrm>
            <a:off x="3853624" y="488782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1" name="CuadroTexto 290"/>
          <p:cNvSpPr txBox="1"/>
          <p:nvPr/>
        </p:nvSpPr>
        <p:spPr>
          <a:xfrm>
            <a:off x="3947696" y="393590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2" name="CuadroTexto 291"/>
          <p:cNvSpPr txBox="1"/>
          <p:nvPr/>
        </p:nvSpPr>
        <p:spPr>
          <a:xfrm>
            <a:off x="5407963" y="423765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3" name="CuadroTexto 292"/>
          <p:cNvSpPr txBox="1"/>
          <p:nvPr/>
        </p:nvSpPr>
        <p:spPr>
          <a:xfrm>
            <a:off x="5401818" y="457341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4" name="CuadroTexto 293"/>
          <p:cNvSpPr txBox="1"/>
          <p:nvPr/>
        </p:nvSpPr>
        <p:spPr>
          <a:xfrm>
            <a:off x="5415235" y="489334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5" name="CuadroTexto 294"/>
          <p:cNvSpPr txBox="1"/>
          <p:nvPr/>
        </p:nvSpPr>
        <p:spPr>
          <a:xfrm>
            <a:off x="3854342" y="421932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6" name="CuadroTexto 295"/>
          <p:cNvSpPr txBox="1"/>
          <p:nvPr/>
        </p:nvSpPr>
        <p:spPr>
          <a:xfrm>
            <a:off x="3871037" y="457110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7" name="Rectángulo redondeado 296"/>
          <p:cNvSpPr/>
          <p:nvPr/>
        </p:nvSpPr>
        <p:spPr>
          <a:xfrm>
            <a:off x="261468" y="5703367"/>
            <a:ext cx="6416488" cy="1599649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8" name="CuadroTexto 297"/>
          <p:cNvSpPr txBox="1"/>
          <p:nvPr/>
        </p:nvSpPr>
        <p:spPr>
          <a:xfrm rot="16200000">
            <a:off x="156664" y="6241862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99" name="Conector recto 298"/>
          <p:cNvCxnSpPr>
            <a:cxnSpLocks/>
          </p:cNvCxnSpPr>
          <p:nvPr/>
        </p:nvCxnSpPr>
        <p:spPr>
          <a:xfrm flipH="1">
            <a:off x="792596" y="5703370"/>
            <a:ext cx="10814" cy="159964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ector recto 299"/>
          <p:cNvCxnSpPr/>
          <p:nvPr/>
        </p:nvCxnSpPr>
        <p:spPr>
          <a:xfrm>
            <a:off x="941433" y="602617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ector recto 300"/>
          <p:cNvCxnSpPr/>
          <p:nvPr/>
        </p:nvCxnSpPr>
        <p:spPr>
          <a:xfrm>
            <a:off x="2072065" y="575470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ector recto 301"/>
          <p:cNvCxnSpPr/>
          <p:nvPr/>
        </p:nvCxnSpPr>
        <p:spPr>
          <a:xfrm>
            <a:off x="3469712" y="575951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ector recto 302"/>
          <p:cNvCxnSpPr/>
          <p:nvPr/>
        </p:nvCxnSpPr>
        <p:spPr>
          <a:xfrm>
            <a:off x="4620852" y="574664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ector recto 303"/>
          <p:cNvCxnSpPr/>
          <p:nvPr/>
        </p:nvCxnSpPr>
        <p:spPr>
          <a:xfrm>
            <a:off x="952247" y="636343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ector recto 304"/>
          <p:cNvCxnSpPr/>
          <p:nvPr/>
        </p:nvCxnSpPr>
        <p:spPr>
          <a:xfrm>
            <a:off x="2082879" y="609196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ector recto 305"/>
          <p:cNvCxnSpPr/>
          <p:nvPr/>
        </p:nvCxnSpPr>
        <p:spPr>
          <a:xfrm>
            <a:off x="3480526" y="609677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ector recto 306"/>
          <p:cNvCxnSpPr/>
          <p:nvPr/>
        </p:nvCxnSpPr>
        <p:spPr>
          <a:xfrm>
            <a:off x="4631666" y="608390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CuadroTexto 307"/>
          <p:cNvSpPr txBox="1"/>
          <p:nvPr/>
        </p:nvSpPr>
        <p:spPr>
          <a:xfrm>
            <a:off x="957448" y="5786339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9" name="CuadroTexto 308"/>
          <p:cNvSpPr txBox="1"/>
          <p:nvPr/>
        </p:nvSpPr>
        <p:spPr>
          <a:xfrm>
            <a:off x="2471675" y="578589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0" name="CuadroTexto 309"/>
          <p:cNvSpPr txBox="1"/>
          <p:nvPr/>
        </p:nvSpPr>
        <p:spPr>
          <a:xfrm>
            <a:off x="5395472" y="576466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11" name="Conector recto 310"/>
          <p:cNvCxnSpPr/>
          <p:nvPr/>
        </p:nvCxnSpPr>
        <p:spPr>
          <a:xfrm>
            <a:off x="961940" y="667777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ector recto 311"/>
          <p:cNvCxnSpPr/>
          <p:nvPr/>
        </p:nvCxnSpPr>
        <p:spPr>
          <a:xfrm>
            <a:off x="2092572" y="640630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onector recto 312"/>
          <p:cNvCxnSpPr/>
          <p:nvPr/>
        </p:nvCxnSpPr>
        <p:spPr>
          <a:xfrm>
            <a:off x="3490219" y="641112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ector recto 313"/>
          <p:cNvCxnSpPr/>
          <p:nvPr/>
        </p:nvCxnSpPr>
        <p:spPr>
          <a:xfrm>
            <a:off x="4641359" y="639824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CuadroTexto 314"/>
          <p:cNvSpPr txBox="1"/>
          <p:nvPr/>
        </p:nvSpPr>
        <p:spPr>
          <a:xfrm>
            <a:off x="967142" y="610068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6" name="CuadroTexto 315"/>
          <p:cNvSpPr txBox="1"/>
          <p:nvPr/>
        </p:nvSpPr>
        <p:spPr>
          <a:xfrm>
            <a:off x="2481369" y="610024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17" name="Conector recto 316"/>
          <p:cNvCxnSpPr/>
          <p:nvPr/>
        </p:nvCxnSpPr>
        <p:spPr>
          <a:xfrm>
            <a:off x="2090352" y="672285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ector recto 317"/>
          <p:cNvCxnSpPr/>
          <p:nvPr/>
        </p:nvCxnSpPr>
        <p:spPr>
          <a:xfrm>
            <a:off x="3487999" y="672767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ector recto 318"/>
          <p:cNvCxnSpPr/>
          <p:nvPr/>
        </p:nvCxnSpPr>
        <p:spPr>
          <a:xfrm>
            <a:off x="4639139" y="671479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CuadroTexto 319"/>
          <p:cNvSpPr txBox="1"/>
          <p:nvPr/>
        </p:nvSpPr>
        <p:spPr>
          <a:xfrm>
            <a:off x="964922" y="6417236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1" name="CuadroTexto 320"/>
          <p:cNvSpPr txBox="1"/>
          <p:nvPr/>
        </p:nvSpPr>
        <p:spPr>
          <a:xfrm>
            <a:off x="2479148" y="641679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7" name="CuadroTexto 376"/>
          <p:cNvSpPr txBox="1"/>
          <p:nvPr/>
        </p:nvSpPr>
        <p:spPr>
          <a:xfrm>
            <a:off x="964922" y="6706458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</p:txBody>
      </p:sp>
      <p:sp>
        <p:nvSpPr>
          <p:cNvPr id="378" name="CuadroTexto 377"/>
          <p:cNvSpPr txBox="1"/>
          <p:nvPr/>
        </p:nvSpPr>
        <p:spPr>
          <a:xfrm>
            <a:off x="2471675" y="671550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9" name="CuadroTexto 378"/>
          <p:cNvSpPr txBox="1"/>
          <p:nvPr/>
        </p:nvSpPr>
        <p:spPr>
          <a:xfrm>
            <a:off x="3846151" y="672278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1" name="CuadroTexto 380"/>
          <p:cNvSpPr txBox="1"/>
          <p:nvPr/>
        </p:nvSpPr>
        <p:spPr>
          <a:xfrm>
            <a:off x="3851109" y="576915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2" name="CuadroTexto 381"/>
          <p:cNvSpPr txBox="1"/>
          <p:nvPr/>
        </p:nvSpPr>
        <p:spPr>
          <a:xfrm>
            <a:off x="5400490" y="607260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3" name="CuadroTexto 382"/>
          <p:cNvSpPr txBox="1"/>
          <p:nvPr/>
        </p:nvSpPr>
        <p:spPr>
          <a:xfrm>
            <a:off x="5394345" y="640837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4" name="CuadroTexto 383"/>
          <p:cNvSpPr txBox="1"/>
          <p:nvPr/>
        </p:nvSpPr>
        <p:spPr>
          <a:xfrm>
            <a:off x="5407762" y="672829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5" name="CuadroTexto 384"/>
          <p:cNvSpPr txBox="1"/>
          <p:nvPr/>
        </p:nvSpPr>
        <p:spPr>
          <a:xfrm>
            <a:off x="3846869" y="605428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6" name="CuadroTexto 385"/>
          <p:cNvSpPr txBox="1"/>
          <p:nvPr/>
        </p:nvSpPr>
        <p:spPr>
          <a:xfrm>
            <a:off x="3863565" y="640606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7" name="Rectángulo redondeado 386"/>
          <p:cNvSpPr/>
          <p:nvPr/>
        </p:nvSpPr>
        <p:spPr>
          <a:xfrm>
            <a:off x="287228" y="7554162"/>
            <a:ext cx="6416488" cy="1704138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8" name="CuadroTexto 387"/>
          <p:cNvSpPr txBox="1"/>
          <p:nvPr/>
        </p:nvSpPr>
        <p:spPr>
          <a:xfrm rot="16200000">
            <a:off x="176813" y="8092656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89" name="Conector recto 388"/>
          <p:cNvCxnSpPr/>
          <p:nvPr/>
        </p:nvCxnSpPr>
        <p:spPr>
          <a:xfrm>
            <a:off x="829170" y="7554164"/>
            <a:ext cx="0" cy="1354551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ector recto 456"/>
          <p:cNvCxnSpPr/>
          <p:nvPr/>
        </p:nvCxnSpPr>
        <p:spPr>
          <a:xfrm>
            <a:off x="967193" y="787696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Conector recto 457"/>
          <p:cNvCxnSpPr/>
          <p:nvPr/>
        </p:nvCxnSpPr>
        <p:spPr>
          <a:xfrm>
            <a:off x="2097825" y="760549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ector recto 458"/>
          <p:cNvCxnSpPr/>
          <p:nvPr/>
        </p:nvCxnSpPr>
        <p:spPr>
          <a:xfrm>
            <a:off x="3495472" y="761031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/>
          <p:cNvCxnSpPr/>
          <p:nvPr/>
        </p:nvCxnSpPr>
        <p:spPr>
          <a:xfrm>
            <a:off x="4646612" y="759743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ector recto 468"/>
          <p:cNvCxnSpPr/>
          <p:nvPr/>
        </p:nvCxnSpPr>
        <p:spPr>
          <a:xfrm>
            <a:off x="978007" y="821422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Conector recto 469"/>
          <p:cNvCxnSpPr/>
          <p:nvPr/>
        </p:nvCxnSpPr>
        <p:spPr>
          <a:xfrm>
            <a:off x="2108639" y="794275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ector recto 470"/>
          <p:cNvCxnSpPr/>
          <p:nvPr/>
        </p:nvCxnSpPr>
        <p:spPr>
          <a:xfrm>
            <a:off x="3506286" y="79475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Conector recto 471"/>
          <p:cNvCxnSpPr/>
          <p:nvPr/>
        </p:nvCxnSpPr>
        <p:spPr>
          <a:xfrm>
            <a:off x="4657426" y="793469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3" name="CuadroTexto 472"/>
          <p:cNvSpPr txBox="1"/>
          <p:nvPr/>
        </p:nvSpPr>
        <p:spPr>
          <a:xfrm>
            <a:off x="983208" y="7637133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4" name="CuadroTexto 473"/>
          <p:cNvSpPr txBox="1"/>
          <p:nvPr/>
        </p:nvSpPr>
        <p:spPr>
          <a:xfrm>
            <a:off x="2497435" y="763669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5" name="CuadroTexto 474"/>
          <p:cNvSpPr txBox="1"/>
          <p:nvPr/>
        </p:nvSpPr>
        <p:spPr>
          <a:xfrm>
            <a:off x="5421232" y="7615457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77" name="Conector recto 476"/>
          <p:cNvCxnSpPr/>
          <p:nvPr/>
        </p:nvCxnSpPr>
        <p:spPr>
          <a:xfrm>
            <a:off x="987700" y="852856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ector recto 496"/>
          <p:cNvCxnSpPr/>
          <p:nvPr/>
        </p:nvCxnSpPr>
        <p:spPr>
          <a:xfrm>
            <a:off x="2118332" y="82571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ector recto 497"/>
          <p:cNvCxnSpPr/>
          <p:nvPr/>
        </p:nvCxnSpPr>
        <p:spPr>
          <a:xfrm>
            <a:off x="3515979" y="82619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ector recto 498"/>
          <p:cNvCxnSpPr/>
          <p:nvPr/>
        </p:nvCxnSpPr>
        <p:spPr>
          <a:xfrm>
            <a:off x="4667119" y="82490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0" name="CuadroTexto 499"/>
          <p:cNvSpPr txBox="1"/>
          <p:nvPr/>
        </p:nvSpPr>
        <p:spPr>
          <a:xfrm>
            <a:off x="992902" y="7951478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9" name="CuadroTexto 508"/>
          <p:cNvSpPr txBox="1"/>
          <p:nvPr/>
        </p:nvSpPr>
        <p:spPr>
          <a:xfrm>
            <a:off x="2507128" y="795103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10" name="Conector recto 509"/>
          <p:cNvCxnSpPr/>
          <p:nvPr/>
        </p:nvCxnSpPr>
        <p:spPr>
          <a:xfrm>
            <a:off x="2116112" y="857365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ector recto 510"/>
          <p:cNvCxnSpPr/>
          <p:nvPr/>
        </p:nvCxnSpPr>
        <p:spPr>
          <a:xfrm>
            <a:off x="3513759" y="857846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Conector recto 511"/>
          <p:cNvCxnSpPr/>
          <p:nvPr/>
        </p:nvCxnSpPr>
        <p:spPr>
          <a:xfrm>
            <a:off x="4664899" y="856559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" name="CuadroTexto 512"/>
          <p:cNvSpPr txBox="1"/>
          <p:nvPr/>
        </p:nvSpPr>
        <p:spPr>
          <a:xfrm>
            <a:off x="990682" y="8268030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4" name="CuadroTexto 513"/>
          <p:cNvSpPr txBox="1"/>
          <p:nvPr/>
        </p:nvSpPr>
        <p:spPr>
          <a:xfrm>
            <a:off x="2504909" y="826759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5" name="CuadroTexto 514"/>
          <p:cNvSpPr txBox="1"/>
          <p:nvPr/>
        </p:nvSpPr>
        <p:spPr>
          <a:xfrm>
            <a:off x="990682" y="8557252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</p:txBody>
      </p:sp>
      <p:sp>
        <p:nvSpPr>
          <p:cNvPr id="516" name="CuadroTexto 515"/>
          <p:cNvSpPr txBox="1"/>
          <p:nvPr/>
        </p:nvSpPr>
        <p:spPr>
          <a:xfrm>
            <a:off x="2497435" y="856629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7" name="CuadroTexto 516"/>
          <p:cNvSpPr txBox="1"/>
          <p:nvPr/>
        </p:nvSpPr>
        <p:spPr>
          <a:xfrm>
            <a:off x="3871912" y="857357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8" name="CuadroTexto 517"/>
          <p:cNvSpPr txBox="1"/>
          <p:nvPr/>
        </p:nvSpPr>
        <p:spPr>
          <a:xfrm>
            <a:off x="3839216" y="760542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9" name="CuadroTexto 518"/>
          <p:cNvSpPr txBox="1"/>
          <p:nvPr/>
        </p:nvSpPr>
        <p:spPr>
          <a:xfrm>
            <a:off x="5426250" y="792340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0" name="CuadroTexto 519"/>
          <p:cNvSpPr txBox="1"/>
          <p:nvPr/>
        </p:nvSpPr>
        <p:spPr>
          <a:xfrm>
            <a:off x="5420105" y="825916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1" name="CuadroTexto 520"/>
          <p:cNvSpPr txBox="1"/>
          <p:nvPr/>
        </p:nvSpPr>
        <p:spPr>
          <a:xfrm>
            <a:off x="5433522" y="857909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2" name="CuadroTexto 521"/>
          <p:cNvSpPr txBox="1"/>
          <p:nvPr/>
        </p:nvSpPr>
        <p:spPr>
          <a:xfrm>
            <a:off x="3827042" y="790514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3" name="CuadroTexto 522"/>
          <p:cNvSpPr txBox="1"/>
          <p:nvPr/>
        </p:nvSpPr>
        <p:spPr>
          <a:xfrm>
            <a:off x="3833553" y="825621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39D03CC-7B1B-D39B-BF1A-B806C2491344}"/>
              </a:ext>
            </a:extLst>
          </p:cNvPr>
          <p:cNvSpPr txBox="1"/>
          <p:nvPr/>
        </p:nvSpPr>
        <p:spPr>
          <a:xfrm>
            <a:off x="921128" y="3335879"/>
            <a:ext cx="76174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A51E47A-F8D4-9E0E-212C-A6E2AE611F91}"/>
              </a:ext>
            </a:extLst>
          </p:cNvPr>
          <p:cNvSpPr txBox="1"/>
          <p:nvPr/>
        </p:nvSpPr>
        <p:spPr>
          <a:xfrm>
            <a:off x="2427882" y="334492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22B5CFF-5E88-CC92-A9D6-FD8973FEAB9E}"/>
              </a:ext>
            </a:extLst>
          </p:cNvPr>
          <p:cNvSpPr txBox="1"/>
          <p:nvPr/>
        </p:nvSpPr>
        <p:spPr>
          <a:xfrm>
            <a:off x="3802357" y="335220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466DD91-4047-48ED-769B-C78CEBC57259}"/>
              </a:ext>
            </a:extLst>
          </p:cNvPr>
          <p:cNvSpPr txBox="1"/>
          <p:nvPr/>
        </p:nvSpPr>
        <p:spPr>
          <a:xfrm>
            <a:off x="5363968" y="335772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4B004DD1-3F19-692A-EAA5-DCD8A9E8AC8E}"/>
              </a:ext>
            </a:extLst>
          </p:cNvPr>
          <p:cNvCxnSpPr/>
          <p:nvPr/>
        </p:nvCxnSpPr>
        <p:spPr>
          <a:xfrm>
            <a:off x="910113" y="331169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1C605EE-280E-F873-2C1B-D020815EDCE6}"/>
              </a:ext>
            </a:extLst>
          </p:cNvPr>
          <p:cNvSpPr txBox="1"/>
          <p:nvPr/>
        </p:nvSpPr>
        <p:spPr>
          <a:xfrm>
            <a:off x="999434" y="5151752"/>
            <a:ext cx="76174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F9EA686-3B74-57C0-45FB-C58827EE8495}"/>
              </a:ext>
            </a:extLst>
          </p:cNvPr>
          <p:cNvSpPr txBox="1"/>
          <p:nvPr/>
        </p:nvSpPr>
        <p:spPr>
          <a:xfrm>
            <a:off x="2460494" y="515926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F4AC4D1-E980-7D2B-E82C-AA329E2D0F77}"/>
              </a:ext>
            </a:extLst>
          </p:cNvPr>
          <p:cNvSpPr txBox="1"/>
          <p:nvPr/>
        </p:nvSpPr>
        <p:spPr>
          <a:xfrm>
            <a:off x="3867835" y="518927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FC0B3CF-8D32-6D27-4986-0B459A2C2A93}"/>
              </a:ext>
            </a:extLst>
          </p:cNvPr>
          <p:cNvSpPr txBox="1"/>
          <p:nvPr/>
        </p:nvSpPr>
        <p:spPr>
          <a:xfrm>
            <a:off x="5396580" y="517206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F27CA5B6-8AFB-7469-F545-C6673A215206}"/>
              </a:ext>
            </a:extLst>
          </p:cNvPr>
          <p:cNvCxnSpPr/>
          <p:nvPr/>
        </p:nvCxnSpPr>
        <p:spPr>
          <a:xfrm>
            <a:off x="948906" y="515762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D2F847EE-DB87-3539-5827-B6A616870740}"/>
              </a:ext>
            </a:extLst>
          </p:cNvPr>
          <p:cNvSpPr txBox="1"/>
          <p:nvPr/>
        </p:nvSpPr>
        <p:spPr>
          <a:xfrm>
            <a:off x="982336" y="7007284"/>
            <a:ext cx="7312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45F34B8-502A-5BE5-B458-553135FB5BDE}"/>
              </a:ext>
            </a:extLst>
          </p:cNvPr>
          <p:cNvSpPr txBox="1"/>
          <p:nvPr/>
        </p:nvSpPr>
        <p:spPr>
          <a:xfrm>
            <a:off x="2489089" y="701632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D7903D66-7344-9375-5F56-CA8813569A5C}"/>
              </a:ext>
            </a:extLst>
          </p:cNvPr>
          <p:cNvSpPr txBox="1"/>
          <p:nvPr/>
        </p:nvSpPr>
        <p:spPr>
          <a:xfrm>
            <a:off x="3863565" y="702360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B13EE288-D996-FBFB-FBBC-124A40C88709}"/>
              </a:ext>
            </a:extLst>
          </p:cNvPr>
          <p:cNvSpPr txBox="1"/>
          <p:nvPr/>
        </p:nvSpPr>
        <p:spPr>
          <a:xfrm>
            <a:off x="5425176" y="702912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086D14DD-357B-276C-C7CC-69AAE049FDDB}"/>
              </a:ext>
            </a:extLst>
          </p:cNvPr>
          <p:cNvCxnSpPr/>
          <p:nvPr/>
        </p:nvCxnSpPr>
        <p:spPr>
          <a:xfrm>
            <a:off x="982336" y="697669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28E9F56F-7158-1359-F1FC-54EF493F1D45}"/>
              </a:ext>
            </a:extLst>
          </p:cNvPr>
          <p:cNvSpPr txBox="1"/>
          <p:nvPr/>
        </p:nvSpPr>
        <p:spPr>
          <a:xfrm>
            <a:off x="982336" y="8859884"/>
            <a:ext cx="7312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37272243-20AA-AF14-5B82-9F5F312EB7A7}"/>
              </a:ext>
            </a:extLst>
          </p:cNvPr>
          <p:cNvSpPr txBox="1"/>
          <p:nvPr/>
        </p:nvSpPr>
        <p:spPr>
          <a:xfrm>
            <a:off x="2489089" y="886892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41AAFF97-C758-0B18-A3DA-06CA642E5DDC}"/>
              </a:ext>
            </a:extLst>
          </p:cNvPr>
          <p:cNvSpPr txBox="1"/>
          <p:nvPr/>
        </p:nvSpPr>
        <p:spPr>
          <a:xfrm>
            <a:off x="3863566" y="887620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B4A5474C-4EFF-90B5-EC77-CF9A8C28A8C9}"/>
              </a:ext>
            </a:extLst>
          </p:cNvPr>
          <p:cNvSpPr txBox="1"/>
          <p:nvPr/>
        </p:nvSpPr>
        <p:spPr>
          <a:xfrm>
            <a:off x="5425176" y="888172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7B246F6A-B714-3968-662E-149BA958B4EF}"/>
              </a:ext>
            </a:extLst>
          </p:cNvPr>
          <p:cNvSpPr txBox="1"/>
          <p:nvPr/>
        </p:nvSpPr>
        <p:spPr>
          <a:xfrm>
            <a:off x="3828626" y="243033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7,000</a:t>
            </a:r>
          </a:p>
        </p:txBody>
      </p: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9D50CF91-5860-2175-B243-5D449DB763E8}"/>
              </a:ext>
            </a:extLst>
          </p:cNvPr>
          <p:cNvCxnSpPr/>
          <p:nvPr/>
        </p:nvCxnSpPr>
        <p:spPr>
          <a:xfrm>
            <a:off x="2097825" y="520160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9471A2E9-7DB9-92BF-E281-523F0ECFA145}"/>
              </a:ext>
            </a:extLst>
          </p:cNvPr>
          <p:cNvCxnSpPr/>
          <p:nvPr/>
        </p:nvCxnSpPr>
        <p:spPr>
          <a:xfrm>
            <a:off x="3495472" y="52064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0855DBB2-B6D2-7E17-E6D3-4188492BE7A3}"/>
              </a:ext>
            </a:extLst>
          </p:cNvPr>
          <p:cNvCxnSpPr/>
          <p:nvPr/>
        </p:nvCxnSpPr>
        <p:spPr>
          <a:xfrm>
            <a:off x="4646612" y="519354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99745D7C-8D28-8D5E-A299-5D9E5F682374}"/>
              </a:ext>
            </a:extLst>
          </p:cNvPr>
          <p:cNvCxnSpPr/>
          <p:nvPr/>
        </p:nvCxnSpPr>
        <p:spPr>
          <a:xfrm>
            <a:off x="999434" y="888180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7603C3F-6FC0-9FDC-1E1A-A561BBF8B763}"/>
              </a:ext>
            </a:extLst>
          </p:cNvPr>
          <p:cNvSpPr txBox="1"/>
          <p:nvPr/>
        </p:nvSpPr>
        <p:spPr>
          <a:xfrm>
            <a:off x="4092783" y="9346033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838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SAN ANTONIO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63083" y="1436738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2720321" y="1418573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10" name="CuadroTexto 209"/>
          <p:cNvSpPr txBox="1"/>
          <p:nvPr/>
        </p:nvSpPr>
        <p:spPr>
          <a:xfrm>
            <a:off x="974489" y="1772888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956589" y="2017406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2" name="CuadroTexto 211"/>
          <p:cNvSpPr txBox="1"/>
          <p:nvPr/>
        </p:nvSpPr>
        <p:spPr>
          <a:xfrm>
            <a:off x="973260" y="2278664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213" name="CuadroTexto 212"/>
          <p:cNvSpPr txBox="1"/>
          <p:nvPr/>
        </p:nvSpPr>
        <p:spPr>
          <a:xfrm>
            <a:off x="977664" y="2547138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4" name="CuadroTexto 213"/>
          <p:cNvSpPr txBox="1"/>
          <p:nvPr/>
        </p:nvSpPr>
        <p:spPr>
          <a:xfrm>
            <a:off x="987582" y="2799833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5" name="CuadroTexto 214"/>
          <p:cNvSpPr txBox="1"/>
          <p:nvPr/>
        </p:nvSpPr>
        <p:spPr>
          <a:xfrm>
            <a:off x="980108" y="3041442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6" name="Rectángulo redondeado 215"/>
          <p:cNvSpPr/>
          <p:nvPr/>
        </p:nvSpPr>
        <p:spPr>
          <a:xfrm>
            <a:off x="263083" y="1760196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7" name="CuadroTexto 216"/>
          <p:cNvSpPr txBox="1"/>
          <p:nvPr/>
        </p:nvSpPr>
        <p:spPr>
          <a:xfrm rot="16200000">
            <a:off x="-126890" y="2420467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18" name="Conector recto 217"/>
          <p:cNvCxnSpPr/>
          <p:nvPr/>
        </p:nvCxnSpPr>
        <p:spPr>
          <a:xfrm>
            <a:off x="786739" y="1755824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ector recto 218"/>
          <p:cNvCxnSpPr/>
          <p:nvPr/>
        </p:nvCxnSpPr>
        <p:spPr>
          <a:xfrm>
            <a:off x="924762" y="20038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ector recto 219"/>
          <p:cNvCxnSpPr/>
          <p:nvPr/>
        </p:nvCxnSpPr>
        <p:spPr>
          <a:xfrm>
            <a:off x="2055394" y="18115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ector recto 220"/>
          <p:cNvCxnSpPr/>
          <p:nvPr/>
        </p:nvCxnSpPr>
        <p:spPr>
          <a:xfrm>
            <a:off x="3453394" y="18115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ector recto 221"/>
          <p:cNvCxnSpPr/>
          <p:nvPr/>
        </p:nvCxnSpPr>
        <p:spPr>
          <a:xfrm>
            <a:off x="4622297" y="18115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/>
          <p:nvPr/>
        </p:nvCxnSpPr>
        <p:spPr>
          <a:xfrm>
            <a:off x="924762" y="226058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ector recto 223"/>
          <p:cNvCxnSpPr/>
          <p:nvPr/>
        </p:nvCxnSpPr>
        <p:spPr>
          <a:xfrm>
            <a:off x="2055394" y="20407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ector recto 224"/>
          <p:cNvCxnSpPr/>
          <p:nvPr/>
        </p:nvCxnSpPr>
        <p:spPr>
          <a:xfrm>
            <a:off x="3453394" y="20407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/>
          <p:nvPr/>
        </p:nvCxnSpPr>
        <p:spPr>
          <a:xfrm>
            <a:off x="4622297" y="20407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ector recto 226"/>
          <p:cNvCxnSpPr/>
          <p:nvPr/>
        </p:nvCxnSpPr>
        <p:spPr>
          <a:xfrm>
            <a:off x="947867" y="252515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ector recto 227"/>
          <p:cNvCxnSpPr/>
          <p:nvPr/>
        </p:nvCxnSpPr>
        <p:spPr>
          <a:xfrm>
            <a:off x="2055394" y="23198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ector recto 228"/>
          <p:cNvCxnSpPr/>
          <p:nvPr/>
        </p:nvCxnSpPr>
        <p:spPr>
          <a:xfrm>
            <a:off x="3453394" y="23198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ector recto 229"/>
          <p:cNvCxnSpPr/>
          <p:nvPr/>
        </p:nvCxnSpPr>
        <p:spPr>
          <a:xfrm>
            <a:off x="4622297" y="23198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ector recto 230"/>
          <p:cNvCxnSpPr/>
          <p:nvPr/>
        </p:nvCxnSpPr>
        <p:spPr>
          <a:xfrm>
            <a:off x="947867" y="277701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 recto 231"/>
          <p:cNvCxnSpPr/>
          <p:nvPr/>
        </p:nvCxnSpPr>
        <p:spPr>
          <a:xfrm>
            <a:off x="2055332" y="25850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ector recto 232"/>
          <p:cNvCxnSpPr/>
          <p:nvPr/>
        </p:nvCxnSpPr>
        <p:spPr>
          <a:xfrm>
            <a:off x="3453332" y="25850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recto 233"/>
          <p:cNvCxnSpPr/>
          <p:nvPr/>
        </p:nvCxnSpPr>
        <p:spPr>
          <a:xfrm>
            <a:off x="4622235" y="25850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ector recto 234"/>
          <p:cNvCxnSpPr/>
          <p:nvPr/>
        </p:nvCxnSpPr>
        <p:spPr>
          <a:xfrm>
            <a:off x="938318" y="303659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ector recto 235"/>
          <p:cNvCxnSpPr/>
          <p:nvPr/>
        </p:nvCxnSpPr>
        <p:spPr>
          <a:xfrm>
            <a:off x="2056116" y="28259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ector recto 236"/>
          <p:cNvCxnSpPr/>
          <p:nvPr/>
        </p:nvCxnSpPr>
        <p:spPr>
          <a:xfrm>
            <a:off x="3454116" y="28259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ector recto 237"/>
          <p:cNvCxnSpPr/>
          <p:nvPr/>
        </p:nvCxnSpPr>
        <p:spPr>
          <a:xfrm>
            <a:off x="4623019" y="28259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ector recto 238"/>
          <p:cNvCxnSpPr/>
          <p:nvPr/>
        </p:nvCxnSpPr>
        <p:spPr>
          <a:xfrm>
            <a:off x="2049425" y="30965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ector recto 239"/>
          <p:cNvCxnSpPr/>
          <p:nvPr/>
        </p:nvCxnSpPr>
        <p:spPr>
          <a:xfrm>
            <a:off x="3451170" y="30965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ector recto 240"/>
          <p:cNvCxnSpPr/>
          <p:nvPr/>
        </p:nvCxnSpPr>
        <p:spPr>
          <a:xfrm>
            <a:off x="4633798" y="30965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CuadroTexto 241"/>
          <p:cNvSpPr txBox="1"/>
          <p:nvPr/>
        </p:nvSpPr>
        <p:spPr>
          <a:xfrm>
            <a:off x="979138" y="3416943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3" name="CuadroTexto 242"/>
          <p:cNvSpPr txBox="1"/>
          <p:nvPr/>
        </p:nvSpPr>
        <p:spPr>
          <a:xfrm>
            <a:off x="961238" y="3661461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4" name="CuadroTexto 243"/>
          <p:cNvSpPr txBox="1"/>
          <p:nvPr/>
        </p:nvSpPr>
        <p:spPr>
          <a:xfrm>
            <a:off x="977909" y="3922719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245" name="CuadroTexto 244"/>
          <p:cNvSpPr txBox="1"/>
          <p:nvPr/>
        </p:nvSpPr>
        <p:spPr>
          <a:xfrm>
            <a:off x="982313" y="4191193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6" name="CuadroTexto 245"/>
          <p:cNvSpPr txBox="1"/>
          <p:nvPr/>
        </p:nvSpPr>
        <p:spPr>
          <a:xfrm>
            <a:off x="992231" y="4443888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7" name="CuadroTexto 246"/>
          <p:cNvSpPr txBox="1"/>
          <p:nvPr/>
        </p:nvSpPr>
        <p:spPr>
          <a:xfrm>
            <a:off x="984757" y="4685497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8" name="Rectángulo redondeado 247"/>
          <p:cNvSpPr/>
          <p:nvPr/>
        </p:nvSpPr>
        <p:spPr>
          <a:xfrm>
            <a:off x="267732" y="3404251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9" name="CuadroTexto 248"/>
          <p:cNvSpPr txBox="1"/>
          <p:nvPr/>
        </p:nvSpPr>
        <p:spPr>
          <a:xfrm rot="16200000">
            <a:off x="-122241" y="4064522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50" name="Conector recto 249"/>
          <p:cNvCxnSpPr/>
          <p:nvPr/>
        </p:nvCxnSpPr>
        <p:spPr>
          <a:xfrm>
            <a:off x="791388" y="3399879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ector recto 250"/>
          <p:cNvCxnSpPr/>
          <p:nvPr/>
        </p:nvCxnSpPr>
        <p:spPr>
          <a:xfrm>
            <a:off x="929411" y="36478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ector recto 251"/>
          <p:cNvCxnSpPr/>
          <p:nvPr/>
        </p:nvCxnSpPr>
        <p:spPr>
          <a:xfrm>
            <a:off x="2060043" y="34555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ector recto 252"/>
          <p:cNvCxnSpPr/>
          <p:nvPr/>
        </p:nvCxnSpPr>
        <p:spPr>
          <a:xfrm>
            <a:off x="3458043" y="34555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ector recto 253"/>
          <p:cNvCxnSpPr/>
          <p:nvPr/>
        </p:nvCxnSpPr>
        <p:spPr>
          <a:xfrm>
            <a:off x="4626946" y="34555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ector recto 254"/>
          <p:cNvCxnSpPr/>
          <p:nvPr/>
        </p:nvCxnSpPr>
        <p:spPr>
          <a:xfrm>
            <a:off x="929411" y="390463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ector recto 255"/>
          <p:cNvCxnSpPr/>
          <p:nvPr/>
        </p:nvCxnSpPr>
        <p:spPr>
          <a:xfrm>
            <a:off x="2060043" y="368479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ector recto 256"/>
          <p:cNvCxnSpPr/>
          <p:nvPr/>
        </p:nvCxnSpPr>
        <p:spPr>
          <a:xfrm>
            <a:off x="3458043" y="368479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>
            <a:off x="4626946" y="368479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 recto 258"/>
          <p:cNvCxnSpPr/>
          <p:nvPr/>
        </p:nvCxnSpPr>
        <p:spPr>
          <a:xfrm>
            <a:off x="952516" y="416920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ector recto 259"/>
          <p:cNvCxnSpPr/>
          <p:nvPr/>
        </p:nvCxnSpPr>
        <p:spPr>
          <a:xfrm>
            <a:off x="2060043" y="396389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>
            <a:off x="3458043" y="396389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/>
          <p:cNvCxnSpPr/>
          <p:nvPr/>
        </p:nvCxnSpPr>
        <p:spPr>
          <a:xfrm>
            <a:off x="4626946" y="396389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262"/>
          <p:cNvCxnSpPr/>
          <p:nvPr/>
        </p:nvCxnSpPr>
        <p:spPr>
          <a:xfrm>
            <a:off x="952516" y="442107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2059981" y="42291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recto 264"/>
          <p:cNvCxnSpPr/>
          <p:nvPr/>
        </p:nvCxnSpPr>
        <p:spPr>
          <a:xfrm>
            <a:off x="3457981" y="42291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4626884" y="42291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942967" y="468065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ector recto 267"/>
          <p:cNvCxnSpPr/>
          <p:nvPr/>
        </p:nvCxnSpPr>
        <p:spPr>
          <a:xfrm>
            <a:off x="2060765" y="446997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ector recto 268"/>
          <p:cNvCxnSpPr/>
          <p:nvPr/>
        </p:nvCxnSpPr>
        <p:spPr>
          <a:xfrm>
            <a:off x="3458765" y="446997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recto 269"/>
          <p:cNvCxnSpPr/>
          <p:nvPr/>
        </p:nvCxnSpPr>
        <p:spPr>
          <a:xfrm>
            <a:off x="4627668" y="446997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ector recto 270"/>
          <p:cNvCxnSpPr/>
          <p:nvPr/>
        </p:nvCxnSpPr>
        <p:spPr>
          <a:xfrm>
            <a:off x="2071544" y="47406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ector recto 271"/>
          <p:cNvCxnSpPr/>
          <p:nvPr/>
        </p:nvCxnSpPr>
        <p:spPr>
          <a:xfrm>
            <a:off x="3469544" y="47406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ector recto 272"/>
          <p:cNvCxnSpPr/>
          <p:nvPr/>
        </p:nvCxnSpPr>
        <p:spPr>
          <a:xfrm>
            <a:off x="4638447" y="47406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CuadroTexto 273"/>
          <p:cNvSpPr txBox="1"/>
          <p:nvPr/>
        </p:nvSpPr>
        <p:spPr>
          <a:xfrm>
            <a:off x="986343" y="5035731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968443" y="5280249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6" name="CuadroTexto 275"/>
          <p:cNvSpPr txBox="1"/>
          <p:nvPr/>
        </p:nvSpPr>
        <p:spPr>
          <a:xfrm>
            <a:off x="985114" y="5541507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277" name="CuadroTexto 276"/>
          <p:cNvSpPr txBox="1"/>
          <p:nvPr/>
        </p:nvSpPr>
        <p:spPr>
          <a:xfrm>
            <a:off x="989518" y="5809981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8" name="CuadroTexto 277"/>
          <p:cNvSpPr txBox="1"/>
          <p:nvPr/>
        </p:nvSpPr>
        <p:spPr>
          <a:xfrm>
            <a:off x="999436" y="6062676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9" name="CuadroTexto 278"/>
          <p:cNvSpPr txBox="1"/>
          <p:nvPr/>
        </p:nvSpPr>
        <p:spPr>
          <a:xfrm>
            <a:off x="991962" y="6304285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0" name="Rectángulo redondeado 279"/>
          <p:cNvSpPr/>
          <p:nvPr/>
        </p:nvSpPr>
        <p:spPr>
          <a:xfrm>
            <a:off x="274937" y="5023039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1" name="CuadroTexto 280"/>
          <p:cNvSpPr txBox="1"/>
          <p:nvPr/>
        </p:nvSpPr>
        <p:spPr>
          <a:xfrm rot="16200000">
            <a:off x="-133461" y="5630961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82" name="Conector recto 281"/>
          <p:cNvCxnSpPr/>
          <p:nvPr/>
        </p:nvCxnSpPr>
        <p:spPr>
          <a:xfrm>
            <a:off x="798593" y="5018667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cto 282"/>
          <p:cNvCxnSpPr/>
          <p:nvPr/>
        </p:nvCxnSpPr>
        <p:spPr>
          <a:xfrm>
            <a:off x="936616" y="526664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>
            <a:off x="2067248" y="507437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3465248" y="507437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>
            <a:off x="4634151" y="507437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936616" y="552342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2067248" y="53035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Conector recto 368"/>
          <p:cNvCxnSpPr/>
          <p:nvPr/>
        </p:nvCxnSpPr>
        <p:spPr>
          <a:xfrm>
            <a:off x="3465248" y="53035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ector recto 381"/>
          <p:cNvCxnSpPr/>
          <p:nvPr/>
        </p:nvCxnSpPr>
        <p:spPr>
          <a:xfrm>
            <a:off x="4634151" y="53035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Conector recto 382"/>
          <p:cNvCxnSpPr/>
          <p:nvPr/>
        </p:nvCxnSpPr>
        <p:spPr>
          <a:xfrm>
            <a:off x="959721" y="578799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ector recto 383"/>
          <p:cNvCxnSpPr/>
          <p:nvPr/>
        </p:nvCxnSpPr>
        <p:spPr>
          <a:xfrm>
            <a:off x="2067248" y="55826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Conector recto 385"/>
          <p:cNvCxnSpPr/>
          <p:nvPr/>
        </p:nvCxnSpPr>
        <p:spPr>
          <a:xfrm>
            <a:off x="3465248" y="55826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Conector recto 386"/>
          <p:cNvCxnSpPr/>
          <p:nvPr/>
        </p:nvCxnSpPr>
        <p:spPr>
          <a:xfrm>
            <a:off x="4634151" y="55826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ector recto 387"/>
          <p:cNvCxnSpPr/>
          <p:nvPr/>
        </p:nvCxnSpPr>
        <p:spPr>
          <a:xfrm>
            <a:off x="959721" y="603985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ector recto 389"/>
          <p:cNvCxnSpPr/>
          <p:nvPr/>
        </p:nvCxnSpPr>
        <p:spPr>
          <a:xfrm>
            <a:off x="2067186" y="584794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ector recto 390"/>
          <p:cNvCxnSpPr/>
          <p:nvPr/>
        </p:nvCxnSpPr>
        <p:spPr>
          <a:xfrm>
            <a:off x="3465186" y="584794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ector recto 391"/>
          <p:cNvCxnSpPr/>
          <p:nvPr/>
        </p:nvCxnSpPr>
        <p:spPr>
          <a:xfrm>
            <a:off x="4634089" y="584794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ector recto 393"/>
          <p:cNvCxnSpPr/>
          <p:nvPr/>
        </p:nvCxnSpPr>
        <p:spPr>
          <a:xfrm>
            <a:off x="950172" y="629944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ector recto 394"/>
          <p:cNvCxnSpPr/>
          <p:nvPr/>
        </p:nvCxnSpPr>
        <p:spPr>
          <a:xfrm>
            <a:off x="2067970" y="608876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Conector recto 395"/>
          <p:cNvCxnSpPr/>
          <p:nvPr/>
        </p:nvCxnSpPr>
        <p:spPr>
          <a:xfrm>
            <a:off x="3465970" y="608876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ector recto 397"/>
          <p:cNvCxnSpPr/>
          <p:nvPr/>
        </p:nvCxnSpPr>
        <p:spPr>
          <a:xfrm>
            <a:off x="4634873" y="608876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ector recto 398"/>
          <p:cNvCxnSpPr/>
          <p:nvPr/>
        </p:nvCxnSpPr>
        <p:spPr>
          <a:xfrm>
            <a:off x="2078749" y="63594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ector recto 399"/>
          <p:cNvCxnSpPr/>
          <p:nvPr/>
        </p:nvCxnSpPr>
        <p:spPr>
          <a:xfrm>
            <a:off x="3476749" y="63594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ector recto 401"/>
          <p:cNvCxnSpPr/>
          <p:nvPr/>
        </p:nvCxnSpPr>
        <p:spPr>
          <a:xfrm>
            <a:off x="4645652" y="63594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CuadroTexto 408"/>
          <p:cNvSpPr txBox="1"/>
          <p:nvPr/>
        </p:nvSpPr>
        <p:spPr>
          <a:xfrm>
            <a:off x="2394795" y="1768492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0" name="CuadroTexto 409"/>
          <p:cNvSpPr txBox="1"/>
          <p:nvPr/>
        </p:nvSpPr>
        <p:spPr>
          <a:xfrm>
            <a:off x="5369595" y="1747440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1" name="CuadroTexto 410"/>
          <p:cNvSpPr txBox="1"/>
          <p:nvPr/>
        </p:nvSpPr>
        <p:spPr>
          <a:xfrm>
            <a:off x="2384559" y="2012927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2" name="CuadroTexto 411"/>
          <p:cNvSpPr txBox="1"/>
          <p:nvPr/>
        </p:nvSpPr>
        <p:spPr>
          <a:xfrm>
            <a:off x="3681888" y="2032885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6" name="CuadroTexto 415"/>
          <p:cNvSpPr txBox="1"/>
          <p:nvPr/>
        </p:nvSpPr>
        <p:spPr>
          <a:xfrm>
            <a:off x="2376902" y="2256930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7" name="CuadroTexto 416"/>
          <p:cNvSpPr txBox="1"/>
          <p:nvPr/>
        </p:nvSpPr>
        <p:spPr>
          <a:xfrm>
            <a:off x="3678351" y="2269697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2" name="CuadroTexto 441"/>
          <p:cNvSpPr txBox="1"/>
          <p:nvPr/>
        </p:nvSpPr>
        <p:spPr>
          <a:xfrm>
            <a:off x="2367104" y="2530425"/>
            <a:ext cx="6559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3" name="CuadroTexto 442"/>
          <p:cNvSpPr txBox="1"/>
          <p:nvPr/>
        </p:nvSpPr>
        <p:spPr>
          <a:xfrm>
            <a:off x="3675366" y="2514341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5" name="CuadroTexto 444"/>
          <p:cNvSpPr txBox="1"/>
          <p:nvPr/>
        </p:nvSpPr>
        <p:spPr>
          <a:xfrm>
            <a:off x="2367103" y="2790997"/>
            <a:ext cx="6559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6" name="CuadroTexto 445"/>
          <p:cNvSpPr txBox="1"/>
          <p:nvPr/>
        </p:nvSpPr>
        <p:spPr>
          <a:xfrm>
            <a:off x="3676150" y="2748397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1" name="CuadroTexto 450"/>
          <p:cNvSpPr txBox="1"/>
          <p:nvPr/>
        </p:nvSpPr>
        <p:spPr>
          <a:xfrm>
            <a:off x="2374810" y="3014821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28,800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2" name="CuadroTexto 451"/>
          <p:cNvSpPr txBox="1"/>
          <p:nvPr/>
        </p:nvSpPr>
        <p:spPr>
          <a:xfrm>
            <a:off x="3685589" y="3033159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27,400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/>
          <p:cNvSpPr txBox="1"/>
          <p:nvPr/>
        </p:nvSpPr>
        <p:spPr>
          <a:xfrm>
            <a:off x="5383947" y="2002788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9" name="CuadroTexto 458"/>
          <p:cNvSpPr txBox="1"/>
          <p:nvPr/>
        </p:nvSpPr>
        <p:spPr>
          <a:xfrm>
            <a:off x="5391852" y="2271322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0" name="CuadroTexto 459"/>
          <p:cNvSpPr txBox="1"/>
          <p:nvPr/>
        </p:nvSpPr>
        <p:spPr>
          <a:xfrm>
            <a:off x="5401045" y="2537081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0" name="CuadroTexto 469"/>
          <p:cNvSpPr txBox="1"/>
          <p:nvPr/>
        </p:nvSpPr>
        <p:spPr>
          <a:xfrm>
            <a:off x="5408842" y="2825860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1" name="CuadroTexto 470"/>
          <p:cNvSpPr txBox="1"/>
          <p:nvPr/>
        </p:nvSpPr>
        <p:spPr>
          <a:xfrm>
            <a:off x="5408842" y="3075299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2" name="CuadroTexto 471"/>
          <p:cNvSpPr txBox="1"/>
          <p:nvPr/>
        </p:nvSpPr>
        <p:spPr>
          <a:xfrm>
            <a:off x="5411594" y="3374058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3" name="CuadroTexto 472"/>
          <p:cNvSpPr txBox="1"/>
          <p:nvPr/>
        </p:nvSpPr>
        <p:spPr>
          <a:xfrm>
            <a:off x="5425946" y="3629406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4" name="CuadroTexto 473"/>
          <p:cNvSpPr txBox="1"/>
          <p:nvPr/>
        </p:nvSpPr>
        <p:spPr>
          <a:xfrm>
            <a:off x="5433851" y="3897940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5" name="CuadroTexto 474"/>
          <p:cNvSpPr txBox="1"/>
          <p:nvPr/>
        </p:nvSpPr>
        <p:spPr>
          <a:xfrm>
            <a:off x="5446911" y="4189878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6" name="CuadroTexto 475"/>
          <p:cNvSpPr txBox="1"/>
          <p:nvPr/>
        </p:nvSpPr>
        <p:spPr>
          <a:xfrm>
            <a:off x="5443044" y="4423655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7" name="CuadroTexto 476"/>
          <p:cNvSpPr txBox="1"/>
          <p:nvPr/>
        </p:nvSpPr>
        <p:spPr>
          <a:xfrm>
            <a:off x="5450841" y="4665474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8" name="CuadroTexto 477"/>
          <p:cNvSpPr txBox="1"/>
          <p:nvPr/>
        </p:nvSpPr>
        <p:spPr>
          <a:xfrm>
            <a:off x="3818453" y="175582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9" name="CuadroTexto 478"/>
          <p:cNvSpPr txBox="1"/>
          <p:nvPr/>
        </p:nvSpPr>
        <p:spPr>
          <a:xfrm>
            <a:off x="2369653" y="3380343"/>
            <a:ext cx="623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0" name="CuadroTexto 479"/>
          <p:cNvSpPr txBox="1"/>
          <p:nvPr/>
        </p:nvSpPr>
        <p:spPr>
          <a:xfrm>
            <a:off x="2359607" y="3631925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1" name="CuadroTexto 480"/>
          <p:cNvSpPr txBox="1"/>
          <p:nvPr/>
        </p:nvSpPr>
        <p:spPr>
          <a:xfrm>
            <a:off x="3688605" y="3611277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2" name="CuadroTexto 481"/>
          <p:cNvSpPr txBox="1"/>
          <p:nvPr/>
        </p:nvSpPr>
        <p:spPr>
          <a:xfrm>
            <a:off x="2361412" y="3896263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3" name="CuadroTexto 482"/>
          <p:cNvSpPr txBox="1"/>
          <p:nvPr/>
        </p:nvSpPr>
        <p:spPr>
          <a:xfrm>
            <a:off x="3685589" y="3908700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28,800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4" name="CuadroTexto 483"/>
          <p:cNvSpPr txBox="1"/>
          <p:nvPr/>
        </p:nvSpPr>
        <p:spPr>
          <a:xfrm>
            <a:off x="2376422" y="4142589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35,100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5" name="CuadroTexto 484"/>
          <p:cNvSpPr txBox="1"/>
          <p:nvPr/>
        </p:nvSpPr>
        <p:spPr>
          <a:xfrm>
            <a:off x="3677610" y="417212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6" name="CuadroTexto 485"/>
          <p:cNvSpPr txBox="1"/>
          <p:nvPr/>
        </p:nvSpPr>
        <p:spPr>
          <a:xfrm>
            <a:off x="2385457" y="4428696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35,100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7" name="CuadroTexto 486"/>
          <p:cNvSpPr txBox="1"/>
          <p:nvPr/>
        </p:nvSpPr>
        <p:spPr>
          <a:xfrm>
            <a:off x="3685625" y="4426115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8" name="CuadroTexto 487"/>
          <p:cNvSpPr txBox="1"/>
          <p:nvPr/>
        </p:nvSpPr>
        <p:spPr>
          <a:xfrm>
            <a:off x="2359607" y="4661221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9" name="CuadroTexto 488"/>
          <p:cNvSpPr txBox="1"/>
          <p:nvPr/>
        </p:nvSpPr>
        <p:spPr>
          <a:xfrm>
            <a:off x="3685646" y="4683354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28,800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0" name="CuadroTexto 489"/>
          <p:cNvSpPr txBox="1"/>
          <p:nvPr/>
        </p:nvSpPr>
        <p:spPr>
          <a:xfrm>
            <a:off x="3823017" y="336093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1" name="CuadroTexto 490"/>
          <p:cNvSpPr txBox="1"/>
          <p:nvPr/>
        </p:nvSpPr>
        <p:spPr>
          <a:xfrm>
            <a:off x="2354549" y="502626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2" name="CuadroTexto 491"/>
          <p:cNvSpPr txBox="1"/>
          <p:nvPr/>
        </p:nvSpPr>
        <p:spPr>
          <a:xfrm>
            <a:off x="5450841" y="4996855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3" name="CuadroTexto 492"/>
          <p:cNvSpPr txBox="1"/>
          <p:nvPr/>
        </p:nvSpPr>
        <p:spPr>
          <a:xfrm>
            <a:off x="2356791" y="525142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4" name="CuadroTexto 493"/>
          <p:cNvSpPr txBox="1"/>
          <p:nvPr/>
        </p:nvSpPr>
        <p:spPr>
          <a:xfrm>
            <a:off x="3708359" y="523006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5" name="CuadroTexto 494"/>
          <p:cNvSpPr txBox="1"/>
          <p:nvPr/>
        </p:nvSpPr>
        <p:spPr>
          <a:xfrm>
            <a:off x="5443044" y="5250651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6" name="CuadroTexto 495"/>
          <p:cNvSpPr txBox="1"/>
          <p:nvPr/>
        </p:nvSpPr>
        <p:spPr>
          <a:xfrm>
            <a:off x="2341107" y="554620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7" name="CuadroTexto 496"/>
          <p:cNvSpPr txBox="1"/>
          <p:nvPr/>
        </p:nvSpPr>
        <p:spPr>
          <a:xfrm>
            <a:off x="3702064" y="549302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8" name="CuadroTexto 497"/>
          <p:cNvSpPr txBox="1"/>
          <p:nvPr/>
        </p:nvSpPr>
        <p:spPr>
          <a:xfrm>
            <a:off x="2352821" y="580480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42,200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9" name="CuadroTexto 498"/>
          <p:cNvSpPr txBox="1"/>
          <p:nvPr/>
        </p:nvSpPr>
        <p:spPr>
          <a:xfrm>
            <a:off x="3688831" y="577528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0" name="CuadroTexto 499"/>
          <p:cNvSpPr txBox="1"/>
          <p:nvPr/>
        </p:nvSpPr>
        <p:spPr>
          <a:xfrm>
            <a:off x="2352821" y="606716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42,200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1" name="CuadroTexto 500"/>
          <p:cNvSpPr txBox="1"/>
          <p:nvPr/>
        </p:nvSpPr>
        <p:spPr>
          <a:xfrm>
            <a:off x="3684603" y="603561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2" name="CuadroTexto 501"/>
          <p:cNvSpPr txBox="1"/>
          <p:nvPr/>
        </p:nvSpPr>
        <p:spPr>
          <a:xfrm>
            <a:off x="2346657" y="634211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3" name="CuadroTexto 502"/>
          <p:cNvSpPr txBox="1"/>
          <p:nvPr/>
        </p:nvSpPr>
        <p:spPr>
          <a:xfrm>
            <a:off x="3695243" y="627601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4" name="CuadroTexto 503"/>
          <p:cNvSpPr txBox="1"/>
          <p:nvPr/>
        </p:nvSpPr>
        <p:spPr>
          <a:xfrm>
            <a:off x="3823112" y="500467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5" name="CuadroTexto 504"/>
          <p:cNvSpPr txBox="1"/>
          <p:nvPr/>
        </p:nvSpPr>
        <p:spPr>
          <a:xfrm>
            <a:off x="5443043" y="5503130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6" name="CuadroTexto 505"/>
          <p:cNvSpPr txBox="1"/>
          <p:nvPr/>
        </p:nvSpPr>
        <p:spPr>
          <a:xfrm>
            <a:off x="5457143" y="5782064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7" name="CuadroTexto 506"/>
          <p:cNvSpPr txBox="1"/>
          <p:nvPr/>
        </p:nvSpPr>
        <p:spPr>
          <a:xfrm>
            <a:off x="5468436" y="6034585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8" name="CuadroTexto 507"/>
          <p:cNvSpPr txBox="1"/>
          <p:nvPr/>
        </p:nvSpPr>
        <p:spPr>
          <a:xfrm>
            <a:off x="5482536" y="6313519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9" name="Rectángulo redondeado 508"/>
          <p:cNvSpPr/>
          <p:nvPr/>
        </p:nvSpPr>
        <p:spPr>
          <a:xfrm>
            <a:off x="249978" y="6655923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0" name="CuadroTexto 509"/>
          <p:cNvSpPr txBox="1"/>
          <p:nvPr/>
        </p:nvSpPr>
        <p:spPr>
          <a:xfrm>
            <a:off x="2730641" y="6644937"/>
            <a:ext cx="1174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Triple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11" name="CuadroTexto 510"/>
          <p:cNvSpPr txBox="1"/>
          <p:nvPr/>
        </p:nvSpPr>
        <p:spPr>
          <a:xfrm>
            <a:off x="977538" y="7014262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2" name="CuadroTexto 511"/>
          <p:cNvSpPr txBox="1"/>
          <p:nvPr/>
        </p:nvSpPr>
        <p:spPr>
          <a:xfrm>
            <a:off x="959638" y="7258780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3" name="CuadroTexto 512"/>
          <p:cNvSpPr txBox="1"/>
          <p:nvPr/>
        </p:nvSpPr>
        <p:spPr>
          <a:xfrm>
            <a:off x="976309" y="7520038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514" name="CuadroTexto 513"/>
          <p:cNvSpPr txBox="1"/>
          <p:nvPr/>
        </p:nvSpPr>
        <p:spPr>
          <a:xfrm>
            <a:off x="980713" y="7788512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5" name="CuadroTexto 514"/>
          <p:cNvSpPr txBox="1"/>
          <p:nvPr/>
        </p:nvSpPr>
        <p:spPr>
          <a:xfrm>
            <a:off x="990631" y="8041207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6" name="CuadroTexto 515"/>
          <p:cNvSpPr txBox="1"/>
          <p:nvPr/>
        </p:nvSpPr>
        <p:spPr>
          <a:xfrm>
            <a:off x="983157" y="8282816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7" name="Rectángulo redondeado 516"/>
          <p:cNvSpPr/>
          <p:nvPr/>
        </p:nvSpPr>
        <p:spPr>
          <a:xfrm>
            <a:off x="266132" y="7001570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8" name="CuadroTexto 517"/>
          <p:cNvSpPr txBox="1"/>
          <p:nvPr/>
        </p:nvSpPr>
        <p:spPr>
          <a:xfrm rot="16200000">
            <a:off x="-123841" y="7661841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19" name="Conector recto 518"/>
          <p:cNvCxnSpPr/>
          <p:nvPr/>
        </p:nvCxnSpPr>
        <p:spPr>
          <a:xfrm>
            <a:off x="789788" y="6997198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Conector recto 519"/>
          <p:cNvCxnSpPr/>
          <p:nvPr/>
        </p:nvCxnSpPr>
        <p:spPr>
          <a:xfrm>
            <a:off x="927811" y="724517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1" name="Conector recto 520"/>
          <p:cNvCxnSpPr/>
          <p:nvPr/>
        </p:nvCxnSpPr>
        <p:spPr>
          <a:xfrm>
            <a:off x="2058443" y="70529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Conector recto 521"/>
          <p:cNvCxnSpPr/>
          <p:nvPr/>
        </p:nvCxnSpPr>
        <p:spPr>
          <a:xfrm>
            <a:off x="3456443" y="70529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Conector recto 522"/>
          <p:cNvCxnSpPr/>
          <p:nvPr/>
        </p:nvCxnSpPr>
        <p:spPr>
          <a:xfrm>
            <a:off x="4625346" y="70529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Conector recto 523"/>
          <p:cNvCxnSpPr/>
          <p:nvPr/>
        </p:nvCxnSpPr>
        <p:spPr>
          <a:xfrm>
            <a:off x="927811" y="75019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Conector recto 524"/>
          <p:cNvCxnSpPr/>
          <p:nvPr/>
        </p:nvCxnSpPr>
        <p:spPr>
          <a:xfrm>
            <a:off x="2058443" y="728211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ector recto 525"/>
          <p:cNvCxnSpPr/>
          <p:nvPr/>
        </p:nvCxnSpPr>
        <p:spPr>
          <a:xfrm>
            <a:off x="3456443" y="728211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Conector recto 526"/>
          <p:cNvCxnSpPr/>
          <p:nvPr/>
        </p:nvCxnSpPr>
        <p:spPr>
          <a:xfrm>
            <a:off x="4625346" y="728211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Conector recto 527"/>
          <p:cNvCxnSpPr/>
          <p:nvPr/>
        </p:nvCxnSpPr>
        <p:spPr>
          <a:xfrm>
            <a:off x="950916" y="776652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ector recto 528"/>
          <p:cNvCxnSpPr/>
          <p:nvPr/>
        </p:nvCxnSpPr>
        <p:spPr>
          <a:xfrm>
            <a:off x="2058443" y="756121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ector recto 529"/>
          <p:cNvCxnSpPr/>
          <p:nvPr/>
        </p:nvCxnSpPr>
        <p:spPr>
          <a:xfrm>
            <a:off x="3456443" y="756121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ector recto 530"/>
          <p:cNvCxnSpPr/>
          <p:nvPr/>
        </p:nvCxnSpPr>
        <p:spPr>
          <a:xfrm>
            <a:off x="4625346" y="756121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ector recto 531"/>
          <p:cNvCxnSpPr/>
          <p:nvPr/>
        </p:nvCxnSpPr>
        <p:spPr>
          <a:xfrm>
            <a:off x="950916" y="801838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Conector recto 532"/>
          <p:cNvCxnSpPr/>
          <p:nvPr/>
        </p:nvCxnSpPr>
        <p:spPr>
          <a:xfrm>
            <a:off x="2058381" y="78264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Conector recto 533"/>
          <p:cNvCxnSpPr/>
          <p:nvPr/>
        </p:nvCxnSpPr>
        <p:spPr>
          <a:xfrm>
            <a:off x="3456381" y="78264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ector recto 534"/>
          <p:cNvCxnSpPr/>
          <p:nvPr/>
        </p:nvCxnSpPr>
        <p:spPr>
          <a:xfrm>
            <a:off x="4625284" y="78264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ector recto 535"/>
          <p:cNvCxnSpPr/>
          <p:nvPr/>
        </p:nvCxnSpPr>
        <p:spPr>
          <a:xfrm>
            <a:off x="941367" y="827797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ector recto 536"/>
          <p:cNvCxnSpPr/>
          <p:nvPr/>
        </p:nvCxnSpPr>
        <p:spPr>
          <a:xfrm>
            <a:off x="2059165" y="8067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ector recto 537"/>
          <p:cNvCxnSpPr/>
          <p:nvPr/>
        </p:nvCxnSpPr>
        <p:spPr>
          <a:xfrm>
            <a:off x="3457165" y="8067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ector recto 538"/>
          <p:cNvCxnSpPr/>
          <p:nvPr/>
        </p:nvCxnSpPr>
        <p:spPr>
          <a:xfrm>
            <a:off x="4626068" y="8067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ector recto 539"/>
          <p:cNvCxnSpPr/>
          <p:nvPr/>
        </p:nvCxnSpPr>
        <p:spPr>
          <a:xfrm>
            <a:off x="2052474" y="83379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ector recto 540"/>
          <p:cNvCxnSpPr/>
          <p:nvPr/>
        </p:nvCxnSpPr>
        <p:spPr>
          <a:xfrm>
            <a:off x="3454219" y="83379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/>
          <p:cNvCxnSpPr/>
          <p:nvPr/>
        </p:nvCxnSpPr>
        <p:spPr>
          <a:xfrm>
            <a:off x="4636847" y="83379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1" name="CuadroTexto 570"/>
          <p:cNvSpPr txBox="1"/>
          <p:nvPr/>
        </p:nvSpPr>
        <p:spPr>
          <a:xfrm>
            <a:off x="3821502" y="6997198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2" name="CuadroTexto 571"/>
          <p:cNvSpPr txBox="1"/>
          <p:nvPr/>
        </p:nvSpPr>
        <p:spPr>
          <a:xfrm>
            <a:off x="2358681" y="7002528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3" name="CuadroTexto 572"/>
          <p:cNvSpPr txBox="1"/>
          <p:nvPr/>
        </p:nvSpPr>
        <p:spPr>
          <a:xfrm>
            <a:off x="5531876" y="6991096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4" name="CuadroTexto 573"/>
          <p:cNvSpPr txBox="1"/>
          <p:nvPr/>
        </p:nvSpPr>
        <p:spPr>
          <a:xfrm>
            <a:off x="3801822" y="699900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5" name="CuadroTexto 574"/>
          <p:cNvSpPr txBox="1"/>
          <p:nvPr/>
        </p:nvSpPr>
        <p:spPr>
          <a:xfrm>
            <a:off x="2340322" y="7263173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6" name="CuadroTexto 575"/>
          <p:cNvSpPr txBox="1"/>
          <p:nvPr/>
        </p:nvSpPr>
        <p:spPr>
          <a:xfrm>
            <a:off x="3641601" y="7241937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7" name="CuadroTexto 576"/>
          <p:cNvSpPr txBox="1"/>
          <p:nvPr/>
        </p:nvSpPr>
        <p:spPr>
          <a:xfrm>
            <a:off x="2350771" y="7499420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8" name="CuadroTexto 577"/>
          <p:cNvSpPr txBox="1"/>
          <p:nvPr/>
        </p:nvSpPr>
        <p:spPr>
          <a:xfrm>
            <a:off x="3652051" y="7478184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9" name="CuadroTexto 578"/>
          <p:cNvSpPr txBox="1"/>
          <p:nvPr/>
        </p:nvSpPr>
        <p:spPr>
          <a:xfrm>
            <a:off x="2340322" y="7746711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0" name="CuadroTexto 579"/>
          <p:cNvSpPr txBox="1"/>
          <p:nvPr/>
        </p:nvSpPr>
        <p:spPr>
          <a:xfrm>
            <a:off x="3660377" y="7742756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1" name="CuadroTexto 580"/>
          <p:cNvSpPr txBox="1"/>
          <p:nvPr/>
        </p:nvSpPr>
        <p:spPr>
          <a:xfrm>
            <a:off x="2332333" y="7990793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2" name="CuadroTexto 581"/>
          <p:cNvSpPr txBox="1"/>
          <p:nvPr/>
        </p:nvSpPr>
        <p:spPr>
          <a:xfrm>
            <a:off x="3667130" y="8021781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3" name="CuadroTexto 582"/>
          <p:cNvSpPr txBox="1"/>
          <p:nvPr/>
        </p:nvSpPr>
        <p:spPr>
          <a:xfrm>
            <a:off x="2331115" y="8282816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4" name="CuadroTexto 583"/>
          <p:cNvSpPr txBox="1"/>
          <p:nvPr/>
        </p:nvSpPr>
        <p:spPr>
          <a:xfrm>
            <a:off x="3658413" y="8271421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5" name="CuadroTexto 584"/>
          <p:cNvSpPr txBox="1"/>
          <p:nvPr/>
        </p:nvSpPr>
        <p:spPr>
          <a:xfrm>
            <a:off x="5508290" y="7234209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6" name="CuadroTexto 585"/>
          <p:cNvSpPr txBox="1"/>
          <p:nvPr/>
        </p:nvSpPr>
        <p:spPr>
          <a:xfrm>
            <a:off x="5516195" y="7502743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7" name="CuadroTexto 586"/>
          <p:cNvSpPr txBox="1"/>
          <p:nvPr/>
        </p:nvSpPr>
        <p:spPr>
          <a:xfrm>
            <a:off x="5529255" y="7794681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8" name="CuadroTexto 587"/>
          <p:cNvSpPr txBox="1"/>
          <p:nvPr/>
        </p:nvSpPr>
        <p:spPr>
          <a:xfrm>
            <a:off x="5525388" y="8028458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9" name="CuadroTexto 588"/>
          <p:cNvSpPr txBox="1"/>
          <p:nvPr/>
        </p:nvSpPr>
        <p:spPr>
          <a:xfrm>
            <a:off x="5533185" y="8270277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9774792-2D0E-A339-3031-2DA4F157FC1B}"/>
              </a:ext>
            </a:extLst>
          </p:cNvPr>
          <p:cNvSpPr txBox="1"/>
          <p:nvPr/>
        </p:nvSpPr>
        <p:spPr>
          <a:xfrm>
            <a:off x="4121662" y="8721892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6195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261869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PISCO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158" name="Rectángulo redondeado 157"/>
          <p:cNvSpPr/>
          <p:nvPr/>
        </p:nvSpPr>
        <p:spPr>
          <a:xfrm>
            <a:off x="268941" y="1815433"/>
            <a:ext cx="6416488" cy="1987991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CuadroTexto 158"/>
          <p:cNvSpPr txBox="1"/>
          <p:nvPr/>
        </p:nvSpPr>
        <p:spPr>
          <a:xfrm rot="16200000">
            <a:off x="-106885" y="2607299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60" name="Conector recto 159"/>
          <p:cNvCxnSpPr/>
          <p:nvPr/>
        </p:nvCxnSpPr>
        <p:spPr>
          <a:xfrm>
            <a:off x="948906" y="213823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recto 160"/>
          <p:cNvCxnSpPr/>
          <p:nvPr/>
        </p:nvCxnSpPr>
        <p:spPr>
          <a:xfrm>
            <a:off x="2079538" y="18667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 recto 161"/>
          <p:cNvCxnSpPr/>
          <p:nvPr/>
        </p:nvCxnSpPr>
        <p:spPr>
          <a:xfrm>
            <a:off x="3477185" y="187158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recto 162"/>
          <p:cNvCxnSpPr/>
          <p:nvPr/>
        </p:nvCxnSpPr>
        <p:spPr>
          <a:xfrm>
            <a:off x="4628325" y="185870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CuadroTexto 163"/>
          <p:cNvSpPr txBox="1"/>
          <p:nvPr/>
        </p:nvSpPr>
        <p:spPr>
          <a:xfrm>
            <a:off x="928400" y="1853896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5" name="CuadroTexto 164"/>
          <p:cNvSpPr txBox="1"/>
          <p:nvPr/>
        </p:nvSpPr>
        <p:spPr>
          <a:xfrm>
            <a:off x="2471149" y="1853031"/>
            <a:ext cx="55656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2,750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6" name="CuadroTexto 165"/>
          <p:cNvSpPr txBox="1"/>
          <p:nvPr/>
        </p:nvSpPr>
        <p:spPr>
          <a:xfrm>
            <a:off x="3898569" y="185186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7" name="CuadroTexto 166"/>
          <p:cNvSpPr txBox="1"/>
          <p:nvPr/>
        </p:nvSpPr>
        <p:spPr>
          <a:xfrm>
            <a:off x="5366423" y="183222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68" name="Conector recto 167"/>
          <p:cNvCxnSpPr/>
          <p:nvPr/>
        </p:nvCxnSpPr>
        <p:spPr>
          <a:xfrm>
            <a:off x="959720" y="247549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recto 168"/>
          <p:cNvCxnSpPr/>
          <p:nvPr/>
        </p:nvCxnSpPr>
        <p:spPr>
          <a:xfrm>
            <a:off x="2090352" y="220402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ector recto 169"/>
          <p:cNvCxnSpPr/>
          <p:nvPr/>
        </p:nvCxnSpPr>
        <p:spPr>
          <a:xfrm>
            <a:off x="3487999" y="220883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ector recto 170"/>
          <p:cNvCxnSpPr/>
          <p:nvPr/>
        </p:nvCxnSpPr>
        <p:spPr>
          <a:xfrm>
            <a:off x="4639139" y="219596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CuadroTexto 171"/>
          <p:cNvSpPr txBox="1"/>
          <p:nvPr/>
        </p:nvSpPr>
        <p:spPr>
          <a:xfrm>
            <a:off x="2453441" y="2190714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3" name="CuadroTexto 172"/>
          <p:cNvSpPr txBox="1"/>
          <p:nvPr/>
        </p:nvSpPr>
        <p:spPr>
          <a:xfrm>
            <a:off x="5377237" y="216947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74" name="Conector recto 173"/>
          <p:cNvCxnSpPr/>
          <p:nvPr/>
        </p:nvCxnSpPr>
        <p:spPr>
          <a:xfrm>
            <a:off x="969413" y="278983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ector recto 174"/>
          <p:cNvCxnSpPr/>
          <p:nvPr/>
        </p:nvCxnSpPr>
        <p:spPr>
          <a:xfrm>
            <a:off x="2100045" y="251837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ector recto 175"/>
          <p:cNvCxnSpPr/>
          <p:nvPr/>
        </p:nvCxnSpPr>
        <p:spPr>
          <a:xfrm>
            <a:off x="3497692" y="252318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ector recto 176"/>
          <p:cNvCxnSpPr/>
          <p:nvPr/>
        </p:nvCxnSpPr>
        <p:spPr>
          <a:xfrm>
            <a:off x="4648832" y="251031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CuadroTexto 177"/>
          <p:cNvSpPr txBox="1"/>
          <p:nvPr/>
        </p:nvSpPr>
        <p:spPr>
          <a:xfrm>
            <a:off x="2463134" y="2505059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9" name="CuadroTexto 178"/>
          <p:cNvSpPr txBox="1"/>
          <p:nvPr/>
        </p:nvSpPr>
        <p:spPr>
          <a:xfrm>
            <a:off x="5386930" y="248382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80" name="Conector recto 179"/>
          <p:cNvCxnSpPr/>
          <p:nvPr/>
        </p:nvCxnSpPr>
        <p:spPr>
          <a:xfrm>
            <a:off x="967193" y="310639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ector recto 180"/>
          <p:cNvCxnSpPr/>
          <p:nvPr/>
        </p:nvCxnSpPr>
        <p:spPr>
          <a:xfrm>
            <a:off x="2097825" y="283492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ector recto 181"/>
          <p:cNvCxnSpPr/>
          <p:nvPr/>
        </p:nvCxnSpPr>
        <p:spPr>
          <a:xfrm>
            <a:off x="3495472" y="283973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ector recto 182"/>
          <p:cNvCxnSpPr/>
          <p:nvPr/>
        </p:nvCxnSpPr>
        <p:spPr>
          <a:xfrm>
            <a:off x="4646612" y="282686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CuadroTexto 183"/>
          <p:cNvSpPr txBox="1"/>
          <p:nvPr/>
        </p:nvSpPr>
        <p:spPr>
          <a:xfrm>
            <a:off x="2460914" y="2821611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5" name="CuadroTexto 184"/>
          <p:cNvSpPr txBox="1"/>
          <p:nvPr/>
        </p:nvSpPr>
        <p:spPr>
          <a:xfrm>
            <a:off x="5384710" y="280037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86" name="Conector recto 185"/>
          <p:cNvCxnSpPr/>
          <p:nvPr/>
        </p:nvCxnSpPr>
        <p:spPr>
          <a:xfrm>
            <a:off x="967193" y="346935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CuadroTexto 186"/>
          <p:cNvSpPr txBox="1"/>
          <p:nvPr/>
        </p:nvSpPr>
        <p:spPr>
          <a:xfrm>
            <a:off x="2460914" y="3143035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8" name="CuadroTexto 187"/>
          <p:cNvSpPr txBox="1"/>
          <p:nvPr/>
        </p:nvSpPr>
        <p:spPr>
          <a:xfrm>
            <a:off x="3762194" y="3121799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9" name="CuadroTexto 188"/>
          <p:cNvSpPr txBox="1"/>
          <p:nvPr/>
        </p:nvSpPr>
        <p:spPr>
          <a:xfrm>
            <a:off x="5384710" y="312179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0" name="CuadroTexto 189"/>
          <p:cNvSpPr txBox="1"/>
          <p:nvPr/>
        </p:nvSpPr>
        <p:spPr>
          <a:xfrm>
            <a:off x="2463229" y="3512059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1" name="CuadroTexto 190"/>
          <p:cNvSpPr txBox="1"/>
          <p:nvPr/>
        </p:nvSpPr>
        <p:spPr>
          <a:xfrm>
            <a:off x="3764509" y="3490823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2" name="CuadroTexto 191"/>
          <p:cNvSpPr txBox="1"/>
          <p:nvPr/>
        </p:nvSpPr>
        <p:spPr>
          <a:xfrm>
            <a:off x="5387025" y="349082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93" name="Conector recto 192"/>
          <p:cNvCxnSpPr/>
          <p:nvPr/>
        </p:nvCxnSpPr>
        <p:spPr>
          <a:xfrm>
            <a:off x="800772" y="1815433"/>
            <a:ext cx="0" cy="19879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Rectángulo redondeado 193"/>
          <p:cNvSpPr/>
          <p:nvPr/>
        </p:nvSpPr>
        <p:spPr>
          <a:xfrm>
            <a:off x="268941" y="3936412"/>
            <a:ext cx="6416488" cy="204043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t</a:t>
            </a:r>
            <a:endParaRPr lang="en-US" dirty="0"/>
          </a:p>
        </p:txBody>
      </p:sp>
      <p:sp>
        <p:nvSpPr>
          <p:cNvPr id="195" name="CuadroTexto 194"/>
          <p:cNvSpPr txBox="1"/>
          <p:nvPr/>
        </p:nvSpPr>
        <p:spPr>
          <a:xfrm rot="16200000">
            <a:off x="-125492" y="4803219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96" name="Conector recto 195"/>
          <p:cNvCxnSpPr/>
          <p:nvPr/>
        </p:nvCxnSpPr>
        <p:spPr>
          <a:xfrm>
            <a:off x="959720" y="426463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ector recto 196"/>
          <p:cNvCxnSpPr/>
          <p:nvPr/>
        </p:nvCxnSpPr>
        <p:spPr>
          <a:xfrm>
            <a:off x="2104752" y="399810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ector recto 197"/>
          <p:cNvCxnSpPr/>
          <p:nvPr/>
        </p:nvCxnSpPr>
        <p:spPr>
          <a:xfrm>
            <a:off x="3502399" y="40029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ector recto 198"/>
          <p:cNvCxnSpPr/>
          <p:nvPr/>
        </p:nvCxnSpPr>
        <p:spPr>
          <a:xfrm>
            <a:off x="4653539" y="399004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CuadroTexto 199"/>
          <p:cNvSpPr txBox="1"/>
          <p:nvPr/>
        </p:nvSpPr>
        <p:spPr>
          <a:xfrm>
            <a:off x="939214" y="3980296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1" name="CuadroTexto 200"/>
          <p:cNvSpPr txBox="1"/>
          <p:nvPr/>
        </p:nvSpPr>
        <p:spPr>
          <a:xfrm>
            <a:off x="2453440" y="3979856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2" name="CuadroTexto 201"/>
          <p:cNvSpPr txBox="1"/>
          <p:nvPr/>
        </p:nvSpPr>
        <p:spPr>
          <a:xfrm>
            <a:off x="3918650" y="394744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3" name="CuadroTexto 202"/>
          <p:cNvSpPr txBox="1"/>
          <p:nvPr/>
        </p:nvSpPr>
        <p:spPr>
          <a:xfrm>
            <a:off x="5377237" y="395862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04" name="Conector recto 203"/>
          <p:cNvCxnSpPr/>
          <p:nvPr/>
        </p:nvCxnSpPr>
        <p:spPr>
          <a:xfrm>
            <a:off x="969413" y="457898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ector recto 204"/>
          <p:cNvCxnSpPr/>
          <p:nvPr/>
        </p:nvCxnSpPr>
        <p:spPr>
          <a:xfrm>
            <a:off x="2100045" y="43075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ector recto 205"/>
          <p:cNvCxnSpPr/>
          <p:nvPr/>
        </p:nvCxnSpPr>
        <p:spPr>
          <a:xfrm>
            <a:off x="3497692" y="431232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ector recto 206"/>
          <p:cNvCxnSpPr/>
          <p:nvPr/>
        </p:nvCxnSpPr>
        <p:spPr>
          <a:xfrm>
            <a:off x="4648832" y="429945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CuadroTexto 207"/>
          <p:cNvSpPr txBox="1"/>
          <p:nvPr/>
        </p:nvSpPr>
        <p:spPr>
          <a:xfrm>
            <a:off x="948907" y="4294641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9" name="CuadroTexto 208"/>
          <p:cNvSpPr txBox="1"/>
          <p:nvPr/>
        </p:nvSpPr>
        <p:spPr>
          <a:xfrm>
            <a:off x="2463133" y="4294201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0" name="CuadroTexto 209"/>
          <p:cNvSpPr txBox="1"/>
          <p:nvPr/>
        </p:nvSpPr>
        <p:spPr>
          <a:xfrm>
            <a:off x="3774771" y="4265991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1" name="Conector recto 210"/>
          <p:cNvCxnSpPr/>
          <p:nvPr/>
        </p:nvCxnSpPr>
        <p:spPr>
          <a:xfrm>
            <a:off x="967193" y="489553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ector recto 211"/>
          <p:cNvCxnSpPr/>
          <p:nvPr/>
        </p:nvCxnSpPr>
        <p:spPr>
          <a:xfrm>
            <a:off x="2097825" y="46240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ector recto 212"/>
          <p:cNvCxnSpPr/>
          <p:nvPr/>
        </p:nvCxnSpPr>
        <p:spPr>
          <a:xfrm>
            <a:off x="3495472" y="462887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ector recto 213"/>
          <p:cNvCxnSpPr/>
          <p:nvPr/>
        </p:nvCxnSpPr>
        <p:spPr>
          <a:xfrm>
            <a:off x="4646612" y="461600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CuadroTexto 214"/>
          <p:cNvSpPr txBox="1"/>
          <p:nvPr/>
        </p:nvSpPr>
        <p:spPr>
          <a:xfrm>
            <a:off x="946687" y="4611193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6" name="CuadroTexto 215"/>
          <p:cNvSpPr txBox="1"/>
          <p:nvPr/>
        </p:nvSpPr>
        <p:spPr>
          <a:xfrm>
            <a:off x="2460914" y="4610753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7" name="CuadroTexto 216"/>
          <p:cNvSpPr txBox="1"/>
          <p:nvPr/>
        </p:nvSpPr>
        <p:spPr>
          <a:xfrm>
            <a:off x="3762194" y="4589517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22" name="Conector recto 321"/>
          <p:cNvCxnSpPr/>
          <p:nvPr/>
        </p:nvCxnSpPr>
        <p:spPr>
          <a:xfrm>
            <a:off x="967193" y="525089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CuadroTexto 322"/>
          <p:cNvSpPr txBox="1"/>
          <p:nvPr/>
        </p:nvSpPr>
        <p:spPr>
          <a:xfrm>
            <a:off x="946686" y="4935574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4" name="CuadroTexto 323"/>
          <p:cNvSpPr txBox="1"/>
          <p:nvPr/>
        </p:nvSpPr>
        <p:spPr>
          <a:xfrm>
            <a:off x="2460913" y="4960977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5" name="CuadroTexto 324"/>
          <p:cNvSpPr txBox="1"/>
          <p:nvPr/>
        </p:nvSpPr>
        <p:spPr>
          <a:xfrm>
            <a:off x="3762193" y="4939741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6" name="CuadroTexto 325"/>
          <p:cNvSpPr txBox="1"/>
          <p:nvPr/>
        </p:nvSpPr>
        <p:spPr>
          <a:xfrm>
            <a:off x="947122" y="5301611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7" name="CuadroTexto 326"/>
          <p:cNvSpPr txBox="1"/>
          <p:nvPr/>
        </p:nvSpPr>
        <p:spPr>
          <a:xfrm>
            <a:off x="2463228" y="5316947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8" name="CuadroTexto 327"/>
          <p:cNvSpPr txBox="1"/>
          <p:nvPr/>
        </p:nvSpPr>
        <p:spPr>
          <a:xfrm>
            <a:off x="3764508" y="5325427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29" name="Conector recto 328"/>
          <p:cNvCxnSpPr/>
          <p:nvPr/>
        </p:nvCxnSpPr>
        <p:spPr>
          <a:xfrm>
            <a:off x="800772" y="3936414"/>
            <a:ext cx="0" cy="204043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Rectángulo redondeado 329"/>
          <p:cNvSpPr/>
          <p:nvPr/>
        </p:nvSpPr>
        <p:spPr>
          <a:xfrm>
            <a:off x="268941" y="1434666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1" name="CuadroTexto 330"/>
          <p:cNvSpPr txBox="1"/>
          <p:nvPr/>
        </p:nvSpPr>
        <p:spPr>
          <a:xfrm>
            <a:off x="915998" y="2194962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2" name="CuadroTexto 331"/>
          <p:cNvSpPr txBox="1"/>
          <p:nvPr/>
        </p:nvSpPr>
        <p:spPr>
          <a:xfrm>
            <a:off x="926034" y="2532202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3" name="CuadroTexto 332"/>
          <p:cNvSpPr txBox="1"/>
          <p:nvPr/>
        </p:nvSpPr>
        <p:spPr>
          <a:xfrm>
            <a:off x="938652" y="2840471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4" name="CuadroTexto 333"/>
          <p:cNvSpPr txBox="1"/>
          <p:nvPr/>
        </p:nvSpPr>
        <p:spPr>
          <a:xfrm>
            <a:off x="944160" y="3147114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5" name="CuadroTexto 334"/>
          <p:cNvSpPr txBox="1"/>
          <p:nvPr/>
        </p:nvSpPr>
        <p:spPr>
          <a:xfrm>
            <a:off x="957998" y="3505134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36" name="Conector recto 335"/>
          <p:cNvCxnSpPr/>
          <p:nvPr/>
        </p:nvCxnSpPr>
        <p:spPr>
          <a:xfrm>
            <a:off x="2097825" y="316433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ector recto 336"/>
          <p:cNvCxnSpPr/>
          <p:nvPr/>
        </p:nvCxnSpPr>
        <p:spPr>
          <a:xfrm>
            <a:off x="3495472" y="31691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Conector recto 337"/>
          <p:cNvCxnSpPr/>
          <p:nvPr/>
        </p:nvCxnSpPr>
        <p:spPr>
          <a:xfrm>
            <a:off x="4646612" y="315627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Conector recto 338"/>
          <p:cNvCxnSpPr/>
          <p:nvPr/>
        </p:nvCxnSpPr>
        <p:spPr>
          <a:xfrm>
            <a:off x="2097825" y="351319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Conector recto 339"/>
          <p:cNvCxnSpPr/>
          <p:nvPr/>
        </p:nvCxnSpPr>
        <p:spPr>
          <a:xfrm>
            <a:off x="3495472" y="351800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ector recto 340"/>
          <p:cNvCxnSpPr/>
          <p:nvPr/>
        </p:nvCxnSpPr>
        <p:spPr>
          <a:xfrm>
            <a:off x="4646612" y="350513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Conector recto 341"/>
          <p:cNvCxnSpPr/>
          <p:nvPr/>
        </p:nvCxnSpPr>
        <p:spPr>
          <a:xfrm>
            <a:off x="2104752" y="49838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ector recto 342"/>
          <p:cNvCxnSpPr/>
          <p:nvPr/>
        </p:nvCxnSpPr>
        <p:spPr>
          <a:xfrm>
            <a:off x="3502399" y="49886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Conector recto 343"/>
          <p:cNvCxnSpPr/>
          <p:nvPr/>
        </p:nvCxnSpPr>
        <p:spPr>
          <a:xfrm>
            <a:off x="4653539" y="49757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Conector recto 344"/>
          <p:cNvCxnSpPr/>
          <p:nvPr/>
        </p:nvCxnSpPr>
        <p:spPr>
          <a:xfrm>
            <a:off x="2104752" y="532291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ector recto 345"/>
          <p:cNvCxnSpPr/>
          <p:nvPr/>
        </p:nvCxnSpPr>
        <p:spPr>
          <a:xfrm>
            <a:off x="3502399" y="532772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ector recto 346"/>
          <p:cNvCxnSpPr/>
          <p:nvPr/>
        </p:nvCxnSpPr>
        <p:spPr>
          <a:xfrm>
            <a:off x="4653539" y="53148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ector recto 347"/>
          <p:cNvCxnSpPr/>
          <p:nvPr/>
        </p:nvCxnSpPr>
        <p:spPr>
          <a:xfrm>
            <a:off x="967193" y="557934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ector recto 348"/>
          <p:cNvCxnSpPr/>
          <p:nvPr/>
        </p:nvCxnSpPr>
        <p:spPr>
          <a:xfrm>
            <a:off x="2104752" y="566761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ector recto 349"/>
          <p:cNvCxnSpPr/>
          <p:nvPr/>
        </p:nvCxnSpPr>
        <p:spPr>
          <a:xfrm>
            <a:off x="3502399" y="567242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ector recto 350"/>
          <p:cNvCxnSpPr/>
          <p:nvPr/>
        </p:nvCxnSpPr>
        <p:spPr>
          <a:xfrm>
            <a:off x="4653539" y="56595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CuadroTexto 351"/>
          <p:cNvSpPr txBox="1"/>
          <p:nvPr/>
        </p:nvSpPr>
        <p:spPr>
          <a:xfrm>
            <a:off x="942208" y="5604989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3" name="CuadroTexto 352"/>
          <p:cNvSpPr txBox="1"/>
          <p:nvPr/>
        </p:nvSpPr>
        <p:spPr>
          <a:xfrm>
            <a:off x="2458315" y="5620325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4" name="CuadroTexto 353"/>
          <p:cNvSpPr txBox="1"/>
          <p:nvPr/>
        </p:nvSpPr>
        <p:spPr>
          <a:xfrm>
            <a:off x="3759595" y="5628805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5" name="CuadroTexto 354"/>
          <p:cNvSpPr txBox="1"/>
          <p:nvPr/>
        </p:nvSpPr>
        <p:spPr>
          <a:xfrm>
            <a:off x="2952577" y="1433325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56" name="CuadroTexto 355"/>
          <p:cNvSpPr txBox="1"/>
          <p:nvPr/>
        </p:nvSpPr>
        <p:spPr>
          <a:xfrm>
            <a:off x="5381901" y="432268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7" name="CuadroTexto 356"/>
          <p:cNvSpPr txBox="1"/>
          <p:nvPr/>
        </p:nvSpPr>
        <p:spPr>
          <a:xfrm>
            <a:off x="5391594" y="463703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8" name="CuadroTexto 357"/>
          <p:cNvSpPr txBox="1"/>
          <p:nvPr/>
        </p:nvSpPr>
        <p:spPr>
          <a:xfrm>
            <a:off x="5389374" y="495358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9" name="CuadroTexto 358"/>
          <p:cNvSpPr txBox="1"/>
          <p:nvPr/>
        </p:nvSpPr>
        <p:spPr>
          <a:xfrm>
            <a:off x="5389374" y="527500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0" name="CuadroTexto 359"/>
          <p:cNvSpPr txBox="1"/>
          <p:nvPr/>
        </p:nvSpPr>
        <p:spPr>
          <a:xfrm>
            <a:off x="5391689" y="564403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1" name="CuadroTexto 360"/>
          <p:cNvSpPr txBox="1"/>
          <p:nvPr/>
        </p:nvSpPr>
        <p:spPr>
          <a:xfrm>
            <a:off x="268941" y="6969184"/>
            <a:ext cx="29546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*Incluye precio de servicios funerarios incluye IGV.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2" name="CuadroTexto 361"/>
          <p:cNvSpPr txBox="1"/>
          <p:nvPr/>
        </p:nvSpPr>
        <p:spPr>
          <a:xfrm>
            <a:off x="3791314" y="2799779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3" name="CuadroTexto 362"/>
          <p:cNvSpPr txBox="1"/>
          <p:nvPr/>
        </p:nvSpPr>
        <p:spPr>
          <a:xfrm>
            <a:off x="3795153" y="2479768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4" name="CuadroTexto 363"/>
          <p:cNvSpPr txBox="1"/>
          <p:nvPr/>
        </p:nvSpPr>
        <p:spPr>
          <a:xfrm>
            <a:off x="3791604" y="2185345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5" name="Rectángulo redondeado 364"/>
          <p:cNvSpPr/>
          <p:nvPr/>
        </p:nvSpPr>
        <p:spPr>
          <a:xfrm>
            <a:off x="268941" y="6054007"/>
            <a:ext cx="6441702" cy="287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6" name="CuadroTexto 365"/>
          <p:cNvSpPr txBox="1"/>
          <p:nvPr/>
        </p:nvSpPr>
        <p:spPr>
          <a:xfrm>
            <a:off x="2848977" y="6042291"/>
            <a:ext cx="144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Otros Productos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67" name="Rectángulo redondeado 366"/>
          <p:cNvSpPr/>
          <p:nvPr/>
        </p:nvSpPr>
        <p:spPr>
          <a:xfrm>
            <a:off x="268941" y="6392733"/>
            <a:ext cx="6423415" cy="468608"/>
          </a:xfrm>
          <a:prstGeom prst="roundRect">
            <a:avLst>
              <a:gd name="adj" fmla="val 17342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68" name="Conector recto 367"/>
          <p:cNvCxnSpPr/>
          <p:nvPr/>
        </p:nvCxnSpPr>
        <p:spPr>
          <a:xfrm>
            <a:off x="3753053" y="649201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Conector recto 368"/>
          <p:cNvCxnSpPr/>
          <p:nvPr/>
        </p:nvCxnSpPr>
        <p:spPr>
          <a:xfrm>
            <a:off x="5109705" y="647913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CuadroTexto 369"/>
          <p:cNvSpPr txBox="1"/>
          <p:nvPr/>
        </p:nvSpPr>
        <p:spPr>
          <a:xfrm>
            <a:off x="395509" y="6500576"/>
            <a:ext cx="9621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Columbario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1" name="CuadroTexto 370"/>
          <p:cNvSpPr txBox="1"/>
          <p:nvPr/>
        </p:nvSpPr>
        <p:spPr>
          <a:xfrm>
            <a:off x="2799621" y="6500738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2" name="CuadroTexto 371"/>
          <p:cNvSpPr txBox="1"/>
          <p:nvPr/>
        </p:nvSpPr>
        <p:spPr>
          <a:xfrm>
            <a:off x="4054579" y="6488429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3" name="CuadroTexto 372"/>
          <p:cNvSpPr txBox="1"/>
          <p:nvPr/>
        </p:nvSpPr>
        <p:spPr>
          <a:xfrm>
            <a:off x="5614696" y="6479927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74" name="Conector recto 373"/>
          <p:cNvCxnSpPr/>
          <p:nvPr/>
        </p:nvCxnSpPr>
        <p:spPr>
          <a:xfrm>
            <a:off x="2478075" y="648842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616D8031-7FD0-0312-AB00-43DDB1903F3D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3003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261869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PISCO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220" name="Rectángulo redondeado 219"/>
          <p:cNvSpPr/>
          <p:nvPr/>
        </p:nvSpPr>
        <p:spPr>
          <a:xfrm>
            <a:off x="268941" y="1875548"/>
            <a:ext cx="6416488" cy="204043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t</a:t>
            </a:r>
            <a:endParaRPr lang="en-US" dirty="0"/>
          </a:p>
        </p:txBody>
      </p:sp>
      <p:sp>
        <p:nvSpPr>
          <p:cNvPr id="221" name="CuadroTexto 220"/>
          <p:cNvSpPr txBox="1"/>
          <p:nvPr/>
        </p:nvSpPr>
        <p:spPr>
          <a:xfrm rot="16200000">
            <a:off x="-3503" y="2742355"/>
            <a:ext cx="1086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22" name="Conector recto 221"/>
          <p:cNvCxnSpPr/>
          <p:nvPr/>
        </p:nvCxnSpPr>
        <p:spPr>
          <a:xfrm>
            <a:off x="959720" y="220377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/>
          <p:nvPr/>
        </p:nvCxnSpPr>
        <p:spPr>
          <a:xfrm>
            <a:off x="2104752" y="193724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ector recto 223"/>
          <p:cNvCxnSpPr/>
          <p:nvPr/>
        </p:nvCxnSpPr>
        <p:spPr>
          <a:xfrm>
            <a:off x="3502399" y="194205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ector recto 224"/>
          <p:cNvCxnSpPr/>
          <p:nvPr/>
        </p:nvCxnSpPr>
        <p:spPr>
          <a:xfrm>
            <a:off x="4653539" y="192918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CuadroTexto 225"/>
          <p:cNvSpPr txBox="1"/>
          <p:nvPr/>
        </p:nvSpPr>
        <p:spPr>
          <a:xfrm>
            <a:off x="939214" y="1919432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7" name="CuadroTexto 226"/>
          <p:cNvSpPr txBox="1"/>
          <p:nvPr/>
        </p:nvSpPr>
        <p:spPr>
          <a:xfrm>
            <a:off x="2449609" y="193024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8" name="CuadroTexto 227"/>
          <p:cNvSpPr txBox="1"/>
          <p:nvPr/>
        </p:nvSpPr>
        <p:spPr>
          <a:xfrm>
            <a:off x="3909284" y="190291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9" name="CuadroTexto 228"/>
          <p:cNvSpPr txBox="1"/>
          <p:nvPr/>
        </p:nvSpPr>
        <p:spPr>
          <a:xfrm>
            <a:off x="5377237" y="189775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0" name="Conector recto 229"/>
          <p:cNvCxnSpPr/>
          <p:nvPr/>
        </p:nvCxnSpPr>
        <p:spPr>
          <a:xfrm>
            <a:off x="969413" y="25181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ector recto 230"/>
          <p:cNvCxnSpPr/>
          <p:nvPr/>
        </p:nvCxnSpPr>
        <p:spPr>
          <a:xfrm>
            <a:off x="2100045" y="224664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 recto 231"/>
          <p:cNvCxnSpPr/>
          <p:nvPr/>
        </p:nvCxnSpPr>
        <p:spPr>
          <a:xfrm>
            <a:off x="3497692" y="225146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ector recto 232"/>
          <p:cNvCxnSpPr/>
          <p:nvPr/>
        </p:nvCxnSpPr>
        <p:spPr>
          <a:xfrm>
            <a:off x="4648832" y="223858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CuadroTexto 233"/>
          <p:cNvSpPr txBox="1"/>
          <p:nvPr/>
        </p:nvSpPr>
        <p:spPr>
          <a:xfrm>
            <a:off x="948907" y="2233777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5" name="CuadroTexto 234"/>
          <p:cNvSpPr txBox="1"/>
          <p:nvPr/>
        </p:nvSpPr>
        <p:spPr>
          <a:xfrm>
            <a:off x="2460388" y="223014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6" name="CuadroTexto 235"/>
          <p:cNvSpPr txBox="1"/>
          <p:nvPr/>
        </p:nvSpPr>
        <p:spPr>
          <a:xfrm>
            <a:off x="3764413" y="221210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7" name="Conector recto 236"/>
          <p:cNvCxnSpPr/>
          <p:nvPr/>
        </p:nvCxnSpPr>
        <p:spPr>
          <a:xfrm>
            <a:off x="967193" y="283466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ector recto 237"/>
          <p:cNvCxnSpPr/>
          <p:nvPr/>
        </p:nvCxnSpPr>
        <p:spPr>
          <a:xfrm>
            <a:off x="2097825" y="25632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ector recto 238"/>
          <p:cNvCxnSpPr/>
          <p:nvPr/>
        </p:nvCxnSpPr>
        <p:spPr>
          <a:xfrm>
            <a:off x="3495472" y="25680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ector recto 239"/>
          <p:cNvCxnSpPr/>
          <p:nvPr/>
        </p:nvCxnSpPr>
        <p:spPr>
          <a:xfrm>
            <a:off x="4646612" y="25551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CuadroTexto 240"/>
          <p:cNvSpPr txBox="1"/>
          <p:nvPr/>
        </p:nvSpPr>
        <p:spPr>
          <a:xfrm>
            <a:off x="946687" y="255032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2" name="CuadroTexto 241"/>
          <p:cNvSpPr txBox="1"/>
          <p:nvPr/>
        </p:nvSpPr>
        <p:spPr>
          <a:xfrm>
            <a:off x="2460914" y="254988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3" name="CuadroTexto 242"/>
          <p:cNvSpPr txBox="1"/>
          <p:nvPr/>
        </p:nvSpPr>
        <p:spPr>
          <a:xfrm>
            <a:off x="3762194" y="252865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44" name="Conector recto 243"/>
          <p:cNvCxnSpPr/>
          <p:nvPr/>
        </p:nvCxnSpPr>
        <p:spPr>
          <a:xfrm>
            <a:off x="967193" y="319002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CuadroTexto 244"/>
          <p:cNvSpPr txBox="1"/>
          <p:nvPr/>
        </p:nvSpPr>
        <p:spPr>
          <a:xfrm>
            <a:off x="946686" y="2874710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6" name="CuadroTexto 245"/>
          <p:cNvSpPr txBox="1"/>
          <p:nvPr/>
        </p:nvSpPr>
        <p:spPr>
          <a:xfrm>
            <a:off x="2460913" y="290011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7" name="CuadroTexto 246"/>
          <p:cNvSpPr txBox="1"/>
          <p:nvPr/>
        </p:nvSpPr>
        <p:spPr>
          <a:xfrm>
            <a:off x="3762193" y="287887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8" name="CuadroTexto 247"/>
          <p:cNvSpPr txBox="1"/>
          <p:nvPr/>
        </p:nvSpPr>
        <p:spPr>
          <a:xfrm>
            <a:off x="947122" y="3240747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9" name="CuadroTexto 248"/>
          <p:cNvSpPr txBox="1"/>
          <p:nvPr/>
        </p:nvSpPr>
        <p:spPr>
          <a:xfrm>
            <a:off x="2463228" y="325608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0" name="CuadroTexto 249"/>
          <p:cNvSpPr txBox="1"/>
          <p:nvPr/>
        </p:nvSpPr>
        <p:spPr>
          <a:xfrm>
            <a:off x="3764508" y="326456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51" name="Conector recto 250"/>
          <p:cNvCxnSpPr/>
          <p:nvPr/>
        </p:nvCxnSpPr>
        <p:spPr>
          <a:xfrm>
            <a:off x="800772" y="1875550"/>
            <a:ext cx="0" cy="204043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2104752" y="29229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recto 264"/>
          <p:cNvCxnSpPr/>
          <p:nvPr/>
        </p:nvCxnSpPr>
        <p:spPr>
          <a:xfrm>
            <a:off x="3502399" y="29277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4653539" y="29148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2104752" y="32620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ector recto 267"/>
          <p:cNvCxnSpPr/>
          <p:nvPr/>
        </p:nvCxnSpPr>
        <p:spPr>
          <a:xfrm>
            <a:off x="3502399" y="326686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ector recto 268"/>
          <p:cNvCxnSpPr/>
          <p:nvPr/>
        </p:nvCxnSpPr>
        <p:spPr>
          <a:xfrm>
            <a:off x="4653539" y="325399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recto 269"/>
          <p:cNvCxnSpPr/>
          <p:nvPr/>
        </p:nvCxnSpPr>
        <p:spPr>
          <a:xfrm>
            <a:off x="967193" y="351847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ector recto 270"/>
          <p:cNvCxnSpPr/>
          <p:nvPr/>
        </p:nvCxnSpPr>
        <p:spPr>
          <a:xfrm>
            <a:off x="2104752" y="360674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ector recto 271"/>
          <p:cNvCxnSpPr/>
          <p:nvPr/>
        </p:nvCxnSpPr>
        <p:spPr>
          <a:xfrm>
            <a:off x="3502399" y="361156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ector recto 272"/>
          <p:cNvCxnSpPr/>
          <p:nvPr/>
        </p:nvCxnSpPr>
        <p:spPr>
          <a:xfrm>
            <a:off x="4653539" y="35986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CuadroTexto 273"/>
          <p:cNvSpPr txBox="1"/>
          <p:nvPr/>
        </p:nvSpPr>
        <p:spPr>
          <a:xfrm>
            <a:off x="942208" y="3544125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2486311" y="354716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6" name="CuadroTexto 275"/>
          <p:cNvSpPr txBox="1"/>
          <p:nvPr/>
        </p:nvSpPr>
        <p:spPr>
          <a:xfrm>
            <a:off x="3763144" y="356889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7" name="CuadroTexto 276"/>
          <p:cNvSpPr txBox="1"/>
          <p:nvPr/>
        </p:nvSpPr>
        <p:spPr>
          <a:xfrm>
            <a:off x="5381901" y="226182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8" name="CuadroTexto 277"/>
          <p:cNvSpPr txBox="1"/>
          <p:nvPr/>
        </p:nvSpPr>
        <p:spPr>
          <a:xfrm>
            <a:off x="5391594" y="257616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9" name="CuadroTexto 278"/>
          <p:cNvSpPr txBox="1"/>
          <p:nvPr/>
        </p:nvSpPr>
        <p:spPr>
          <a:xfrm>
            <a:off x="5389374" y="289272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0" name="CuadroTexto 279"/>
          <p:cNvSpPr txBox="1"/>
          <p:nvPr/>
        </p:nvSpPr>
        <p:spPr>
          <a:xfrm>
            <a:off x="5389374" y="321414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1" name="CuadroTexto 280"/>
          <p:cNvSpPr txBox="1"/>
          <p:nvPr/>
        </p:nvSpPr>
        <p:spPr>
          <a:xfrm>
            <a:off x="5391689" y="358316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2" name="Rectángulo redondeado 281"/>
          <p:cNvSpPr/>
          <p:nvPr/>
        </p:nvSpPr>
        <p:spPr>
          <a:xfrm>
            <a:off x="268941" y="1434666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3" name="CuadroTexto 282"/>
          <p:cNvSpPr txBox="1"/>
          <p:nvPr/>
        </p:nvSpPr>
        <p:spPr>
          <a:xfrm>
            <a:off x="2933548" y="1442710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" name="Rectángulo redondeado 219">
            <a:extLst>
              <a:ext uri="{FF2B5EF4-FFF2-40B4-BE49-F238E27FC236}">
                <a16:creationId xmlns:a16="http://schemas.microsoft.com/office/drawing/2014/main" id="{1D177333-7E3A-0596-15DB-CF66E9A9B907}"/>
              </a:ext>
            </a:extLst>
          </p:cNvPr>
          <p:cNvSpPr/>
          <p:nvPr/>
        </p:nvSpPr>
        <p:spPr>
          <a:xfrm>
            <a:off x="287228" y="4185058"/>
            <a:ext cx="6416488" cy="204043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t</a:t>
            </a:r>
            <a:endParaRPr lang="en-U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A78D550-DC10-35DB-E1A1-8A2BB4784268}"/>
              </a:ext>
            </a:extLst>
          </p:cNvPr>
          <p:cNvSpPr txBox="1"/>
          <p:nvPr/>
        </p:nvSpPr>
        <p:spPr>
          <a:xfrm rot="16200000">
            <a:off x="-107205" y="5051865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1D44CDF6-9A21-6BB5-AAD2-77345D9C453F}"/>
              </a:ext>
            </a:extLst>
          </p:cNvPr>
          <p:cNvCxnSpPr/>
          <p:nvPr/>
        </p:nvCxnSpPr>
        <p:spPr>
          <a:xfrm>
            <a:off x="978007" y="45132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96BF1DDF-91C7-3612-F43D-0355C50155FC}"/>
              </a:ext>
            </a:extLst>
          </p:cNvPr>
          <p:cNvCxnSpPr/>
          <p:nvPr/>
        </p:nvCxnSpPr>
        <p:spPr>
          <a:xfrm>
            <a:off x="2123039" y="42467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47253903-A00D-2DCD-B30B-458BE8C4EAD2}"/>
              </a:ext>
            </a:extLst>
          </p:cNvPr>
          <p:cNvCxnSpPr/>
          <p:nvPr/>
        </p:nvCxnSpPr>
        <p:spPr>
          <a:xfrm>
            <a:off x="3520686" y="42515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FEBB4604-DE9E-154C-79FD-3084E95D8F20}"/>
              </a:ext>
            </a:extLst>
          </p:cNvPr>
          <p:cNvCxnSpPr/>
          <p:nvPr/>
        </p:nvCxnSpPr>
        <p:spPr>
          <a:xfrm>
            <a:off x="4671826" y="42386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09DB744-A991-C43D-FF44-5AE62877397B}"/>
              </a:ext>
            </a:extLst>
          </p:cNvPr>
          <p:cNvSpPr txBox="1"/>
          <p:nvPr/>
        </p:nvSpPr>
        <p:spPr>
          <a:xfrm>
            <a:off x="957501" y="4228942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231E333-8D0B-F61E-B2F8-E4F40D4302DE}"/>
              </a:ext>
            </a:extLst>
          </p:cNvPr>
          <p:cNvSpPr txBox="1"/>
          <p:nvPr/>
        </p:nvSpPr>
        <p:spPr>
          <a:xfrm>
            <a:off x="2491153" y="4228321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F20C89E-2876-E67C-8605-0AA5BFB92ABE}"/>
              </a:ext>
            </a:extLst>
          </p:cNvPr>
          <p:cNvSpPr txBox="1"/>
          <p:nvPr/>
        </p:nvSpPr>
        <p:spPr>
          <a:xfrm>
            <a:off x="3927571" y="421242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9FA26B8-FCD1-C0E2-6368-07BA60AEB585}"/>
              </a:ext>
            </a:extLst>
          </p:cNvPr>
          <p:cNvSpPr txBox="1"/>
          <p:nvPr/>
        </p:nvSpPr>
        <p:spPr>
          <a:xfrm>
            <a:off x="5395524" y="420726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12166030-249E-B78C-B1AC-8EFFAC625229}"/>
              </a:ext>
            </a:extLst>
          </p:cNvPr>
          <p:cNvCxnSpPr/>
          <p:nvPr/>
        </p:nvCxnSpPr>
        <p:spPr>
          <a:xfrm>
            <a:off x="987700" y="482762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5C04030D-F52B-6091-0E2A-6BFB09E927E8}"/>
              </a:ext>
            </a:extLst>
          </p:cNvPr>
          <p:cNvCxnSpPr/>
          <p:nvPr/>
        </p:nvCxnSpPr>
        <p:spPr>
          <a:xfrm>
            <a:off x="2118332" y="455615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9F3D0E23-4F13-6340-668A-FC5EF924CB6B}"/>
              </a:ext>
            </a:extLst>
          </p:cNvPr>
          <p:cNvCxnSpPr/>
          <p:nvPr/>
        </p:nvCxnSpPr>
        <p:spPr>
          <a:xfrm>
            <a:off x="3515979" y="456097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FC496119-CE49-EC89-236C-42A3182770BF}"/>
              </a:ext>
            </a:extLst>
          </p:cNvPr>
          <p:cNvCxnSpPr/>
          <p:nvPr/>
        </p:nvCxnSpPr>
        <p:spPr>
          <a:xfrm>
            <a:off x="4667119" y="454809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3D9D7EFB-3144-4BB4-D6BB-0F12760CE1FB}"/>
              </a:ext>
            </a:extLst>
          </p:cNvPr>
          <p:cNvSpPr txBox="1"/>
          <p:nvPr/>
        </p:nvSpPr>
        <p:spPr>
          <a:xfrm>
            <a:off x="967194" y="4543287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0CC6340E-0A59-1DC5-410F-C6D7D63BC3C5}"/>
              </a:ext>
            </a:extLst>
          </p:cNvPr>
          <p:cNvSpPr txBox="1"/>
          <p:nvPr/>
        </p:nvSpPr>
        <p:spPr>
          <a:xfrm>
            <a:off x="2500601" y="4550731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B06EDF3E-9F3C-6797-A186-A563094EB264}"/>
              </a:ext>
            </a:extLst>
          </p:cNvPr>
          <p:cNvSpPr txBox="1"/>
          <p:nvPr/>
        </p:nvSpPr>
        <p:spPr>
          <a:xfrm>
            <a:off x="3782700" y="4521611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0A274CBB-306F-0667-9E2D-24523E172E2A}"/>
              </a:ext>
            </a:extLst>
          </p:cNvPr>
          <p:cNvCxnSpPr/>
          <p:nvPr/>
        </p:nvCxnSpPr>
        <p:spPr>
          <a:xfrm>
            <a:off x="985480" y="514417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DCAC163E-6A2A-0FF4-7E87-212AE725C195}"/>
              </a:ext>
            </a:extLst>
          </p:cNvPr>
          <p:cNvCxnSpPr/>
          <p:nvPr/>
        </p:nvCxnSpPr>
        <p:spPr>
          <a:xfrm>
            <a:off x="2116112" y="487271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D7BE3E5B-4171-6E13-F6A3-4CDA78B3E105}"/>
              </a:ext>
            </a:extLst>
          </p:cNvPr>
          <p:cNvCxnSpPr/>
          <p:nvPr/>
        </p:nvCxnSpPr>
        <p:spPr>
          <a:xfrm>
            <a:off x="3513759" y="487752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E4961551-B2E7-3AD2-F88B-5CADBB123655}"/>
              </a:ext>
            </a:extLst>
          </p:cNvPr>
          <p:cNvCxnSpPr/>
          <p:nvPr/>
        </p:nvCxnSpPr>
        <p:spPr>
          <a:xfrm>
            <a:off x="4664899" y="48646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13D219BC-893D-4BBE-40A6-DF02BA24100B}"/>
              </a:ext>
            </a:extLst>
          </p:cNvPr>
          <p:cNvSpPr txBox="1"/>
          <p:nvPr/>
        </p:nvSpPr>
        <p:spPr>
          <a:xfrm>
            <a:off x="964974" y="485983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3FBAE01-723F-A9B6-9DD7-4D30C312BA73}"/>
              </a:ext>
            </a:extLst>
          </p:cNvPr>
          <p:cNvSpPr txBox="1"/>
          <p:nvPr/>
        </p:nvSpPr>
        <p:spPr>
          <a:xfrm>
            <a:off x="2479201" y="4859399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C68EE22-531F-6587-B45D-3E7309BD5FE2}"/>
              </a:ext>
            </a:extLst>
          </p:cNvPr>
          <p:cNvSpPr txBox="1"/>
          <p:nvPr/>
        </p:nvSpPr>
        <p:spPr>
          <a:xfrm>
            <a:off x="3780481" y="4838163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511BE60A-A3BE-D779-3932-E7335B926D67}"/>
              </a:ext>
            </a:extLst>
          </p:cNvPr>
          <p:cNvCxnSpPr/>
          <p:nvPr/>
        </p:nvCxnSpPr>
        <p:spPr>
          <a:xfrm>
            <a:off x="985480" y="549953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adroTexto 35">
            <a:extLst>
              <a:ext uri="{FF2B5EF4-FFF2-40B4-BE49-F238E27FC236}">
                <a16:creationId xmlns:a16="http://schemas.microsoft.com/office/drawing/2014/main" id="{69CEE4B5-3250-C74C-1842-A80062924B54}"/>
              </a:ext>
            </a:extLst>
          </p:cNvPr>
          <p:cNvSpPr txBox="1"/>
          <p:nvPr/>
        </p:nvSpPr>
        <p:spPr>
          <a:xfrm>
            <a:off x="964973" y="5184220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CB012B87-609F-95E3-32A5-DD737F5D4CB6}"/>
              </a:ext>
            </a:extLst>
          </p:cNvPr>
          <p:cNvSpPr txBox="1"/>
          <p:nvPr/>
        </p:nvSpPr>
        <p:spPr>
          <a:xfrm>
            <a:off x="2479200" y="5209623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3AB9DA22-3863-BC74-CD86-C4256E1615B4}"/>
              </a:ext>
            </a:extLst>
          </p:cNvPr>
          <p:cNvSpPr txBox="1"/>
          <p:nvPr/>
        </p:nvSpPr>
        <p:spPr>
          <a:xfrm>
            <a:off x="3780480" y="5188387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2B8C66AA-56C9-D54F-D982-32199BA48577}"/>
              </a:ext>
            </a:extLst>
          </p:cNvPr>
          <p:cNvSpPr txBox="1"/>
          <p:nvPr/>
        </p:nvSpPr>
        <p:spPr>
          <a:xfrm>
            <a:off x="965409" y="5550257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A9E820F3-86DB-56B8-F676-219E0524E9BE}"/>
              </a:ext>
            </a:extLst>
          </p:cNvPr>
          <p:cNvSpPr txBox="1"/>
          <p:nvPr/>
        </p:nvSpPr>
        <p:spPr>
          <a:xfrm>
            <a:off x="2481515" y="556559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23164021-FFAD-93AD-6402-F79089295424}"/>
              </a:ext>
            </a:extLst>
          </p:cNvPr>
          <p:cNvSpPr txBox="1"/>
          <p:nvPr/>
        </p:nvSpPr>
        <p:spPr>
          <a:xfrm>
            <a:off x="3782795" y="5574073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6AF4B585-D34D-E5C6-CECC-C0FF0486A48F}"/>
              </a:ext>
            </a:extLst>
          </p:cNvPr>
          <p:cNvCxnSpPr/>
          <p:nvPr/>
        </p:nvCxnSpPr>
        <p:spPr>
          <a:xfrm>
            <a:off x="819059" y="4185060"/>
            <a:ext cx="0" cy="204043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C36BDBF5-CFAE-C8CF-4C94-B1E6D79014AC}"/>
              </a:ext>
            </a:extLst>
          </p:cNvPr>
          <p:cNvCxnSpPr/>
          <p:nvPr/>
        </p:nvCxnSpPr>
        <p:spPr>
          <a:xfrm>
            <a:off x="2123039" y="523244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60E9E077-9D2D-67E7-595C-59DF9B7EB4A5}"/>
              </a:ext>
            </a:extLst>
          </p:cNvPr>
          <p:cNvCxnSpPr/>
          <p:nvPr/>
        </p:nvCxnSpPr>
        <p:spPr>
          <a:xfrm>
            <a:off x="3520686" y="523726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48806940-3024-25D6-9830-45DE9303F20B}"/>
              </a:ext>
            </a:extLst>
          </p:cNvPr>
          <p:cNvCxnSpPr/>
          <p:nvPr/>
        </p:nvCxnSpPr>
        <p:spPr>
          <a:xfrm>
            <a:off x="4671826" y="52243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B715B6A-2F1C-C6AC-51AD-B86840A9DA50}"/>
              </a:ext>
            </a:extLst>
          </p:cNvPr>
          <p:cNvCxnSpPr/>
          <p:nvPr/>
        </p:nvCxnSpPr>
        <p:spPr>
          <a:xfrm>
            <a:off x="2123039" y="557156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B4B5BBF9-221F-8290-4A0B-70868C43033C}"/>
              </a:ext>
            </a:extLst>
          </p:cNvPr>
          <p:cNvCxnSpPr/>
          <p:nvPr/>
        </p:nvCxnSpPr>
        <p:spPr>
          <a:xfrm>
            <a:off x="3520686" y="55763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F00A8ACD-002C-8E65-6DAD-F6ED2BB9F4BB}"/>
              </a:ext>
            </a:extLst>
          </p:cNvPr>
          <p:cNvCxnSpPr/>
          <p:nvPr/>
        </p:nvCxnSpPr>
        <p:spPr>
          <a:xfrm>
            <a:off x="4671826" y="55635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E8640379-AB98-64A4-38F8-CC46E088385B}"/>
              </a:ext>
            </a:extLst>
          </p:cNvPr>
          <p:cNvCxnSpPr/>
          <p:nvPr/>
        </p:nvCxnSpPr>
        <p:spPr>
          <a:xfrm>
            <a:off x="985480" y="582798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976E1457-9110-B689-AD75-54897BCACA72}"/>
              </a:ext>
            </a:extLst>
          </p:cNvPr>
          <p:cNvCxnSpPr/>
          <p:nvPr/>
        </p:nvCxnSpPr>
        <p:spPr>
          <a:xfrm>
            <a:off x="2123039" y="59162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B7DBFF1E-A449-C71D-8C80-EB7D85D29A2E}"/>
              </a:ext>
            </a:extLst>
          </p:cNvPr>
          <p:cNvCxnSpPr/>
          <p:nvPr/>
        </p:nvCxnSpPr>
        <p:spPr>
          <a:xfrm>
            <a:off x="3520686" y="592107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6B817089-F043-D6EE-1D33-9CCF8CEE6023}"/>
              </a:ext>
            </a:extLst>
          </p:cNvPr>
          <p:cNvCxnSpPr/>
          <p:nvPr/>
        </p:nvCxnSpPr>
        <p:spPr>
          <a:xfrm>
            <a:off x="4671826" y="590819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uadroTexto 52">
            <a:extLst>
              <a:ext uri="{FF2B5EF4-FFF2-40B4-BE49-F238E27FC236}">
                <a16:creationId xmlns:a16="http://schemas.microsoft.com/office/drawing/2014/main" id="{FA984853-E452-3646-85F7-BF41F441869A}"/>
              </a:ext>
            </a:extLst>
          </p:cNvPr>
          <p:cNvSpPr txBox="1"/>
          <p:nvPr/>
        </p:nvSpPr>
        <p:spPr>
          <a:xfrm>
            <a:off x="960495" y="5853635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F440D5DF-748F-6D40-4DA7-B34F4AB23F68}"/>
              </a:ext>
            </a:extLst>
          </p:cNvPr>
          <p:cNvSpPr txBox="1"/>
          <p:nvPr/>
        </p:nvSpPr>
        <p:spPr>
          <a:xfrm>
            <a:off x="2538672" y="5859035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9EF090EB-106F-C018-D603-9CD2665C6205}"/>
              </a:ext>
            </a:extLst>
          </p:cNvPr>
          <p:cNvSpPr txBox="1"/>
          <p:nvPr/>
        </p:nvSpPr>
        <p:spPr>
          <a:xfrm>
            <a:off x="3813341" y="5878407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FEE02E73-10A4-0F93-96F6-FEB60B790423}"/>
              </a:ext>
            </a:extLst>
          </p:cNvPr>
          <p:cNvSpPr txBox="1"/>
          <p:nvPr/>
        </p:nvSpPr>
        <p:spPr>
          <a:xfrm>
            <a:off x="5400188" y="457133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13121364-BFC5-D318-FB7B-F278B084D85B}"/>
              </a:ext>
            </a:extLst>
          </p:cNvPr>
          <p:cNvSpPr txBox="1"/>
          <p:nvPr/>
        </p:nvSpPr>
        <p:spPr>
          <a:xfrm>
            <a:off x="5409881" y="488567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30BBDDBA-E29B-E14D-042E-CA67AA69A2DC}"/>
              </a:ext>
            </a:extLst>
          </p:cNvPr>
          <p:cNvSpPr txBox="1"/>
          <p:nvPr/>
        </p:nvSpPr>
        <p:spPr>
          <a:xfrm>
            <a:off x="5407661" y="520223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94D4135E-D72E-9580-71F5-6F371ABE8926}"/>
              </a:ext>
            </a:extLst>
          </p:cNvPr>
          <p:cNvSpPr txBox="1"/>
          <p:nvPr/>
        </p:nvSpPr>
        <p:spPr>
          <a:xfrm>
            <a:off x="5407661" y="552365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3E9F24AA-1B24-E9BF-D848-B732F774986B}"/>
              </a:ext>
            </a:extLst>
          </p:cNvPr>
          <p:cNvSpPr txBox="1"/>
          <p:nvPr/>
        </p:nvSpPr>
        <p:spPr>
          <a:xfrm>
            <a:off x="5409976" y="589267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234681C9-5876-B33E-0ECE-B0C82AB425C9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7069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261869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PISCO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288" name="Rectángulo redondeado 287"/>
          <p:cNvSpPr/>
          <p:nvPr/>
        </p:nvSpPr>
        <p:spPr>
          <a:xfrm>
            <a:off x="242926" y="1493550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9" name="CuadroTexto 288"/>
          <p:cNvSpPr txBox="1"/>
          <p:nvPr/>
        </p:nvSpPr>
        <p:spPr>
          <a:xfrm>
            <a:off x="5380920" y="192252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0" name="Rectángulo redondeado 289"/>
          <p:cNvSpPr/>
          <p:nvPr/>
        </p:nvSpPr>
        <p:spPr>
          <a:xfrm>
            <a:off x="239042" y="1941502"/>
            <a:ext cx="6379915" cy="88061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1" name="CuadroTexto 290"/>
          <p:cNvSpPr txBox="1"/>
          <p:nvPr/>
        </p:nvSpPr>
        <p:spPr>
          <a:xfrm rot="16200000">
            <a:off x="139162" y="2268376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92" name="Conector recto 291"/>
          <p:cNvCxnSpPr>
            <a:cxnSpLocks/>
          </p:cNvCxnSpPr>
          <p:nvPr/>
        </p:nvCxnSpPr>
        <p:spPr>
          <a:xfrm>
            <a:off x="762698" y="1937130"/>
            <a:ext cx="0" cy="88498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/>
          <p:nvPr/>
        </p:nvCxnSpPr>
        <p:spPr>
          <a:xfrm>
            <a:off x="900721" y="218510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>
            <a:off x="2031353" y="19928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3429353" y="19928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4598256" y="19928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ector recto 296"/>
          <p:cNvCxnSpPr/>
          <p:nvPr/>
        </p:nvCxnSpPr>
        <p:spPr>
          <a:xfrm>
            <a:off x="900721" y="244188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ector recto 297"/>
          <p:cNvCxnSpPr/>
          <p:nvPr/>
        </p:nvCxnSpPr>
        <p:spPr>
          <a:xfrm>
            <a:off x="2031353" y="222204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ector recto 298"/>
          <p:cNvCxnSpPr/>
          <p:nvPr/>
        </p:nvCxnSpPr>
        <p:spPr>
          <a:xfrm>
            <a:off x="3429353" y="222204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ector recto 299"/>
          <p:cNvCxnSpPr/>
          <p:nvPr/>
        </p:nvCxnSpPr>
        <p:spPr>
          <a:xfrm>
            <a:off x="4598256" y="222204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ector recto 300"/>
          <p:cNvCxnSpPr/>
          <p:nvPr/>
        </p:nvCxnSpPr>
        <p:spPr>
          <a:xfrm>
            <a:off x="2031353" y="250114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ector recto 301"/>
          <p:cNvCxnSpPr/>
          <p:nvPr/>
        </p:nvCxnSpPr>
        <p:spPr>
          <a:xfrm>
            <a:off x="3429353" y="250114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ector recto 302"/>
          <p:cNvCxnSpPr/>
          <p:nvPr/>
        </p:nvCxnSpPr>
        <p:spPr>
          <a:xfrm>
            <a:off x="4598256" y="250114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CuadroTexto 307"/>
          <p:cNvSpPr txBox="1"/>
          <p:nvPr/>
        </p:nvSpPr>
        <p:spPr>
          <a:xfrm>
            <a:off x="900752" y="1943802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9" name="CuadroTexto 308"/>
          <p:cNvSpPr txBox="1"/>
          <p:nvPr/>
        </p:nvSpPr>
        <p:spPr>
          <a:xfrm>
            <a:off x="899876" y="2494850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0" name="CuadroTexto 309"/>
          <p:cNvSpPr txBox="1"/>
          <p:nvPr/>
        </p:nvSpPr>
        <p:spPr>
          <a:xfrm>
            <a:off x="895531" y="2189479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2" name="Rectángulo redondeado 311"/>
          <p:cNvSpPr/>
          <p:nvPr/>
        </p:nvSpPr>
        <p:spPr>
          <a:xfrm>
            <a:off x="239041" y="2974841"/>
            <a:ext cx="6379915" cy="88061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3" name="CuadroTexto 312"/>
          <p:cNvSpPr txBox="1"/>
          <p:nvPr/>
        </p:nvSpPr>
        <p:spPr>
          <a:xfrm rot="16200000">
            <a:off x="147049" y="3250903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14" name="Conector recto 313"/>
          <p:cNvCxnSpPr>
            <a:cxnSpLocks/>
          </p:cNvCxnSpPr>
          <p:nvPr/>
        </p:nvCxnSpPr>
        <p:spPr>
          <a:xfrm>
            <a:off x="762697" y="2970469"/>
            <a:ext cx="1" cy="88498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ector recto 314"/>
          <p:cNvCxnSpPr/>
          <p:nvPr/>
        </p:nvCxnSpPr>
        <p:spPr>
          <a:xfrm>
            <a:off x="900720" y="321844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ector recto 315"/>
          <p:cNvCxnSpPr/>
          <p:nvPr/>
        </p:nvCxnSpPr>
        <p:spPr>
          <a:xfrm>
            <a:off x="2031352" y="30261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ector recto 316"/>
          <p:cNvCxnSpPr/>
          <p:nvPr/>
        </p:nvCxnSpPr>
        <p:spPr>
          <a:xfrm>
            <a:off x="3429352" y="30261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ector recto 317"/>
          <p:cNvCxnSpPr/>
          <p:nvPr/>
        </p:nvCxnSpPr>
        <p:spPr>
          <a:xfrm>
            <a:off x="4598255" y="30261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ector recto 318"/>
          <p:cNvCxnSpPr/>
          <p:nvPr/>
        </p:nvCxnSpPr>
        <p:spPr>
          <a:xfrm>
            <a:off x="900720" y="347522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Conector recto 319"/>
          <p:cNvCxnSpPr/>
          <p:nvPr/>
        </p:nvCxnSpPr>
        <p:spPr>
          <a:xfrm>
            <a:off x="2031352" y="32553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Conector recto 320"/>
          <p:cNvCxnSpPr/>
          <p:nvPr/>
        </p:nvCxnSpPr>
        <p:spPr>
          <a:xfrm>
            <a:off x="3429352" y="32553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Conector recto 374"/>
          <p:cNvCxnSpPr/>
          <p:nvPr/>
        </p:nvCxnSpPr>
        <p:spPr>
          <a:xfrm>
            <a:off x="4598255" y="32553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Conector recto 375"/>
          <p:cNvCxnSpPr/>
          <p:nvPr/>
        </p:nvCxnSpPr>
        <p:spPr>
          <a:xfrm>
            <a:off x="2031352" y="35344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Conector recto 376"/>
          <p:cNvCxnSpPr/>
          <p:nvPr/>
        </p:nvCxnSpPr>
        <p:spPr>
          <a:xfrm>
            <a:off x="3429352" y="35344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Conector recto 377"/>
          <p:cNvCxnSpPr/>
          <p:nvPr/>
        </p:nvCxnSpPr>
        <p:spPr>
          <a:xfrm>
            <a:off x="4598255" y="35344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CuadroTexto 382"/>
          <p:cNvSpPr txBox="1"/>
          <p:nvPr/>
        </p:nvSpPr>
        <p:spPr>
          <a:xfrm>
            <a:off x="900751" y="2977141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5" name="CuadroTexto 384"/>
          <p:cNvSpPr txBox="1"/>
          <p:nvPr/>
        </p:nvSpPr>
        <p:spPr>
          <a:xfrm>
            <a:off x="895530" y="3222818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7" name="Rectángulo redondeado 386"/>
          <p:cNvSpPr/>
          <p:nvPr/>
        </p:nvSpPr>
        <p:spPr>
          <a:xfrm>
            <a:off x="239040" y="4032442"/>
            <a:ext cx="6379915" cy="85999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8" name="CuadroTexto 387"/>
          <p:cNvSpPr txBox="1"/>
          <p:nvPr/>
        </p:nvSpPr>
        <p:spPr>
          <a:xfrm rot="16200000">
            <a:off x="110935" y="4286911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89" name="Conector recto 388"/>
          <p:cNvCxnSpPr>
            <a:cxnSpLocks/>
          </p:cNvCxnSpPr>
          <p:nvPr/>
        </p:nvCxnSpPr>
        <p:spPr>
          <a:xfrm>
            <a:off x="762696" y="4028070"/>
            <a:ext cx="0" cy="82535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ector recto 389"/>
          <p:cNvCxnSpPr/>
          <p:nvPr/>
        </p:nvCxnSpPr>
        <p:spPr>
          <a:xfrm>
            <a:off x="900719" y="427604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ector recto 390"/>
          <p:cNvCxnSpPr/>
          <p:nvPr/>
        </p:nvCxnSpPr>
        <p:spPr>
          <a:xfrm>
            <a:off x="2031351" y="40837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ector recto 391"/>
          <p:cNvCxnSpPr/>
          <p:nvPr/>
        </p:nvCxnSpPr>
        <p:spPr>
          <a:xfrm>
            <a:off x="3429351" y="40837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Conector recto 392"/>
          <p:cNvCxnSpPr/>
          <p:nvPr/>
        </p:nvCxnSpPr>
        <p:spPr>
          <a:xfrm>
            <a:off x="4598254" y="40837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ector recto 393"/>
          <p:cNvCxnSpPr/>
          <p:nvPr/>
        </p:nvCxnSpPr>
        <p:spPr>
          <a:xfrm>
            <a:off x="900719" y="453282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ector recto 394"/>
          <p:cNvCxnSpPr/>
          <p:nvPr/>
        </p:nvCxnSpPr>
        <p:spPr>
          <a:xfrm>
            <a:off x="2031351" y="43129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Conector recto 395"/>
          <p:cNvCxnSpPr/>
          <p:nvPr/>
        </p:nvCxnSpPr>
        <p:spPr>
          <a:xfrm>
            <a:off x="3429351" y="43129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Conector recto 396"/>
          <p:cNvCxnSpPr/>
          <p:nvPr/>
        </p:nvCxnSpPr>
        <p:spPr>
          <a:xfrm>
            <a:off x="4598254" y="43129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ector recto 397"/>
          <p:cNvCxnSpPr/>
          <p:nvPr/>
        </p:nvCxnSpPr>
        <p:spPr>
          <a:xfrm>
            <a:off x="2031351" y="459208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ector recto 398"/>
          <p:cNvCxnSpPr/>
          <p:nvPr/>
        </p:nvCxnSpPr>
        <p:spPr>
          <a:xfrm>
            <a:off x="3429351" y="459208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ector recto 399"/>
          <p:cNvCxnSpPr/>
          <p:nvPr/>
        </p:nvCxnSpPr>
        <p:spPr>
          <a:xfrm>
            <a:off x="4598254" y="459208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5" name="CuadroTexto 404"/>
          <p:cNvSpPr txBox="1"/>
          <p:nvPr/>
        </p:nvSpPr>
        <p:spPr>
          <a:xfrm>
            <a:off x="900750" y="4034742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6" name="CuadroTexto 405"/>
          <p:cNvSpPr txBox="1"/>
          <p:nvPr/>
        </p:nvSpPr>
        <p:spPr>
          <a:xfrm>
            <a:off x="904951" y="4586746"/>
            <a:ext cx="1024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7" name="CuadroTexto 406"/>
          <p:cNvSpPr txBox="1"/>
          <p:nvPr/>
        </p:nvSpPr>
        <p:spPr>
          <a:xfrm>
            <a:off x="895529" y="4280419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9" name="CuadroTexto 408"/>
          <p:cNvSpPr txBox="1"/>
          <p:nvPr/>
        </p:nvSpPr>
        <p:spPr>
          <a:xfrm>
            <a:off x="5370012" y="2195797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0" name="CuadroTexto 409"/>
          <p:cNvSpPr txBox="1"/>
          <p:nvPr/>
        </p:nvSpPr>
        <p:spPr>
          <a:xfrm>
            <a:off x="5375741" y="248630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1" name="CuadroTexto 410"/>
          <p:cNvSpPr txBox="1"/>
          <p:nvPr/>
        </p:nvSpPr>
        <p:spPr>
          <a:xfrm>
            <a:off x="5442484" y="296234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2" name="CuadroTexto 411"/>
          <p:cNvSpPr txBox="1"/>
          <p:nvPr/>
        </p:nvSpPr>
        <p:spPr>
          <a:xfrm>
            <a:off x="5431576" y="323561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3" name="CuadroTexto 412"/>
          <p:cNvSpPr txBox="1"/>
          <p:nvPr/>
        </p:nvSpPr>
        <p:spPr>
          <a:xfrm>
            <a:off x="5437305" y="352611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4" name="CuadroTexto 413"/>
          <p:cNvSpPr txBox="1"/>
          <p:nvPr/>
        </p:nvSpPr>
        <p:spPr>
          <a:xfrm>
            <a:off x="5447706" y="4035727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5" name="CuadroTexto 414"/>
          <p:cNvSpPr txBox="1"/>
          <p:nvPr/>
        </p:nvSpPr>
        <p:spPr>
          <a:xfrm>
            <a:off x="5436798" y="430900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6" name="CuadroTexto 415"/>
          <p:cNvSpPr txBox="1"/>
          <p:nvPr/>
        </p:nvSpPr>
        <p:spPr>
          <a:xfrm>
            <a:off x="5442527" y="459950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4" name="CuadroTexto 443"/>
          <p:cNvSpPr txBox="1"/>
          <p:nvPr/>
        </p:nvSpPr>
        <p:spPr>
          <a:xfrm>
            <a:off x="2782586" y="1464776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45" name="CuadroTexto 444"/>
          <p:cNvSpPr txBox="1"/>
          <p:nvPr/>
        </p:nvSpPr>
        <p:spPr>
          <a:xfrm>
            <a:off x="2355924" y="1964171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6" name="CuadroTexto 445"/>
          <p:cNvSpPr txBox="1"/>
          <p:nvPr/>
        </p:nvSpPr>
        <p:spPr>
          <a:xfrm>
            <a:off x="3760317" y="1930492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7" name="CuadroTexto 446"/>
          <p:cNvSpPr txBox="1"/>
          <p:nvPr/>
        </p:nvSpPr>
        <p:spPr>
          <a:xfrm>
            <a:off x="2373781" y="2207059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8" name="CuadroTexto 447"/>
          <p:cNvSpPr txBox="1"/>
          <p:nvPr/>
        </p:nvSpPr>
        <p:spPr>
          <a:xfrm>
            <a:off x="3765361" y="2203252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9" name="CuadroTexto 448"/>
          <p:cNvSpPr txBox="1"/>
          <p:nvPr/>
        </p:nvSpPr>
        <p:spPr>
          <a:xfrm>
            <a:off x="2378161" y="2477741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0" name="CuadroTexto 449"/>
          <p:cNvSpPr txBox="1"/>
          <p:nvPr/>
        </p:nvSpPr>
        <p:spPr>
          <a:xfrm>
            <a:off x="3768297" y="2494850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/>
          <p:cNvSpPr txBox="1"/>
          <p:nvPr/>
        </p:nvSpPr>
        <p:spPr>
          <a:xfrm>
            <a:off x="2389250" y="3002366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4" name="CuadroTexto 453"/>
          <p:cNvSpPr txBox="1"/>
          <p:nvPr/>
        </p:nvSpPr>
        <p:spPr>
          <a:xfrm>
            <a:off x="3760730" y="2980078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5" name="CuadroTexto 454"/>
          <p:cNvSpPr txBox="1"/>
          <p:nvPr/>
        </p:nvSpPr>
        <p:spPr>
          <a:xfrm>
            <a:off x="2375216" y="3218445"/>
            <a:ext cx="570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6" name="CuadroTexto 455"/>
          <p:cNvSpPr txBox="1"/>
          <p:nvPr/>
        </p:nvSpPr>
        <p:spPr>
          <a:xfrm>
            <a:off x="3767074" y="3223293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7" name="CuadroTexto 456"/>
          <p:cNvSpPr txBox="1"/>
          <p:nvPr/>
        </p:nvSpPr>
        <p:spPr>
          <a:xfrm>
            <a:off x="2375216" y="346462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/>
          <p:cNvSpPr txBox="1"/>
          <p:nvPr/>
        </p:nvSpPr>
        <p:spPr>
          <a:xfrm>
            <a:off x="3795920" y="3460787"/>
            <a:ext cx="5437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1" name="Rectángulo redondeado 460"/>
          <p:cNvSpPr/>
          <p:nvPr/>
        </p:nvSpPr>
        <p:spPr>
          <a:xfrm>
            <a:off x="225687" y="5101397"/>
            <a:ext cx="6379915" cy="85999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2" name="CuadroTexto 461"/>
          <p:cNvSpPr txBox="1"/>
          <p:nvPr/>
        </p:nvSpPr>
        <p:spPr>
          <a:xfrm rot="16200000">
            <a:off x="116731" y="5356565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63" name="Conector recto 462"/>
          <p:cNvCxnSpPr>
            <a:cxnSpLocks/>
          </p:cNvCxnSpPr>
          <p:nvPr/>
        </p:nvCxnSpPr>
        <p:spPr>
          <a:xfrm>
            <a:off x="749343" y="5097025"/>
            <a:ext cx="13353" cy="86436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ector recto 463"/>
          <p:cNvCxnSpPr/>
          <p:nvPr/>
        </p:nvCxnSpPr>
        <p:spPr>
          <a:xfrm>
            <a:off x="887366" y="534500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/>
          <p:cNvCxnSpPr/>
          <p:nvPr/>
        </p:nvCxnSpPr>
        <p:spPr>
          <a:xfrm>
            <a:off x="2017998" y="51527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/>
          <p:cNvCxnSpPr/>
          <p:nvPr/>
        </p:nvCxnSpPr>
        <p:spPr>
          <a:xfrm>
            <a:off x="3415998" y="51527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ector recto 466"/>
          <p:cNvCxnSpPr/>
          <p:nvPr/>
        </p:nvCxnSpPr>
        <p:spPr>
          <a:xfrm>
            <a:off x="4584901" y="51527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/>
          <p:cNvCxnSpPr/>
          <p:nvPr/>
        </p:nvCxnSpPr>
        <p:spPr>
          <a:xfrm>
            <a:off x="887366" y="56017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ector recto 468"/>
          <p:cNvCxnSpPr/>
          <p:nvPr/>
        </p:nvCxnSpPr>
        <p:spPr>
          <a:xfrm>
            <a:off x="2017998" y="53819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Conector recto 469"/>
          <p:cNvCxnSpPr/>
          <p:nvPr/>
        </p:nvCxnSpPr>
        <p:spPr>
          <a:xfrm>
            <a:off x="3415998" y="53819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ector recto 470"/>
          <p:cNvCxnSpPr/>
          <p:nvPr/>
        </p:nvCxnSpPr>
        <p:spPr>
          <a:xfrm>
            <a:off x="4584901" y="53819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Conector recto 471"/>
          <p:cNvCxnSpPr/>
          <p:nvPr/>
        </p:nvCxnSpPr>
        <p:spPr>
          <a:xfrm>
            <a:off x="2017998" y="56610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ector recto 472"/>
          <p:cNvCxnSpPr/>
          <p:nvPr/>
        </p:nvCxnSpPr>
        <p:spPr>
          <a:xfrm>
            <a:off x="3415998" y="56610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ector recto 473"/>
          <p:cNvCxnSpPr/>
          <p:nvPr/>
        </p:nvCxnSpPr>
        <p:spPr>
          <a:xfrm>
            <a:off x="4584901" y="56610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9" name="CuadroTexto 478"/>
          <p:cNvSpPr txBox="1"/>
          <p:nvPr/>
        </p:nvSpPr>
        <p:spPr>
          <a:xfrm>
            <a:off x="887397" y="5103697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0" name="CuadroTexto 479"/>
          <p:cNvSpPr txBox="1"/>
          <p:nvPr/>
        </p:nvSpPr>
        <p:spPr>
          <a:xfrm>
            <a:off x="893321" y="5622824"/>
            <a:ext cx="1024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1" name="CuadroTexto 480"/>
          <p:cNvSpPr txBox="1"/>
          <p:nvPr/>
        </p:nvSpPr>
        <p:spPr>
          <a:xfrm>
            <a:off x="882176" y="5349374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3" name="CuadroTexto 482"/>
          <p:cNvSpPr txBox="1"/>
          <p:nvPr/>
        </p:nvSpPr>
        <p:spPr>
          <a:xfrm>
            <a:off x="5434353" y="510468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4" name="CuadroTexto 483"/>
          <p:cNvSpPr txBox="1"/>
          <p:nvPr/>
        </p:nvSpPr>
        <p:spPr>
          <a:xfrm>
            <a:off x="5423445" y="537795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5" name="CuadroTexto 484"/>
          <p:cNvSpPr txBox="1"/>
          <p:nvPr/>
        </p:nvSpPr>
        <p:spPr>
          <a:xfrm>
            <a:off x="5429174" y="566845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1" name="CuadroTexto 490"/>
          <p:cNvSpPr txBox="1"/>
          <p:nvPr/>
        </p:nvSpPr>
        <p:spPr>
          <a:xfrm>
            <a:off x="2442454" y="406167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2" name="CuadroTexto 491"/>
          <p:cNvSpPr txBox="1"/>
          <p:nvPr/>
        </p:nvSpPr>
        <p:spPr>
          <a:xfrm>
            <a:off x="3692211" y="4038495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3" name="CuadroTexto 492"/>
          <p:cNvSpPr txBox="1"/>
          <p:nvPr/>
        </p:nvSpPr>
        <p:spPr>
          <a:xfrm>
            <a:off x="2454079" y="4296081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4" name="CuadroTexto 493"/>
          <p:cNvSpPr txBox="1"/>
          <p:nvPr/>
        </p:nvSpPr>
        <p:spPr>
          <a:xfrm>
            <a:off x="3701687" y="4265708"/>
            <a:ext cx="570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5" name="CuadroTexto 494"/>
          <p:cNvSpPr txBox="1"/>
          <p:nvPr/>
        </p:nvSpPr>
        <p:spPr>
          <a:xfrm>
            <a:off x="2421486" y="4582858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6" name="CuadroTexto 495"/>
          <p:cNvSpPr txBox="1"/>
          <p:nvPr/>
        </p:nvSpPr>
        <p:spPr>
          <a:xfrm>
            <a:off x="3692414" y="4593457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9" name="CuadroTexto 498"/>
          <p:cNvSpPr txBox="1"/>
          <p:nvPr/>
        </p:nvSpPr>
        <p:spPr>
          <a:xfrm>
            <a:off x="2534116" y="5076964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0" name="CuadroTexto 499"/>
          <p:cNvSpPr txBox="1"/>
          <p:nvPr/>
        </p:nvSpPr>
        <p:spPr>
          <a:xfrm>
            <a:off x="3714153" y="5086693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1" name="CuadroTexto 500"/>
          <p:cNvSpPr txBox="1"/>
          <p:nvPr/>
        </p:nvSpPr>
        <p:spPr>
          <a:xfrm>
            <a:off x="2530829" y="536556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2" name="CuadroTexto 501"/>
          <p:cNvSpPr txBox="1"/>
          <p:nvPr/>
        </p:nvSpPr>
        <p:spPr>
          <a:xfrm>
            <a:off x="3735450" y="532737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3" name="CuadroTexto 502"/>
          <p:cNvSpPr txBox="1"/>
          <p:nvPr/>
        </p:nvSpPr>
        <p:spPr>
          <a:xfrm>
            <a:off x="2514721" y="5645022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4" name="CuadroTexto 503"/>
          <p:cNvSpPr txBox="1"/>
          <p:nvPr/>
        </p:nvSpPr>
        <p:spPr>
          <a:xfrm>
            <a:off x="3709645" y="5638609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1EECAF4-0915-830D-9EF3-7A6DC7D4363B}"/>
              </a:ext>
            </a:extLst>
          </p:cNvPr>
          <p:cNvSpPr txBox="1"/>
          <p:nvPr/>
        </p:nvSpPr>
        <p:spPr>
          <a:xfrm>
            <a:off x="904150" y="3492702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BEE4783-5B13-0013-09AE-DEAE13271CCE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5630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538927" y="1688431"/>
            <a:ext cx="2579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DESCRIPCIÓN DEL SERVICIO 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077075" y="1658847"/>
            <a:ext cx="808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PRECIO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3" name="Conector recto 12"/>
          <p:cNvCxnSpPr>
            <a:cxnSpLocks/>
          </p:cNvCxnSpPr>
          <p:nvPr/>
        </p:nvCxnSpPr>
        <p:spPr>
          <a:xfrm>
            <a:off x="4555071" y="1642672"/>
            <a:ext cx="0" cy="44223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325436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PISCO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268" y="353721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63745" y="1026248"/>
            <a:ext cx="6389893" cy="492611"/>
          </a:xfrm>
          <a:prstGeom prst="roundRect">
            <a:avLst>
              <a:gd name="adj" fmla="val 20039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347832" y="1009329"/>
            <a:ext cx="62095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dirty="0">
                <a:solidFill>
                  <a:schemeClr val="bg1"/>
                </a:solidFill>
                <a:latin typeface="Gotham" panose="02000504050000020004" pitchFamily="2" charset="0"/>
              </a:rPr>
              <a:t>Lista de Precios Servicios Adicionales – Camposanto Esperanza Eterna             </a:t>
            </a:r>
            <a:r>
              <a:rPr lang="es-PE" sz="1400" b="1" dirty="0">
                <a:solidFill>
                  <a:schemeClr val="bg1"/>
                </a:solidFill>
                <a:latin typeface="Gotham" panose="02000504050000020004" pitchFamily="2" charset="0"/>
              </a:rPr>
              <a:t>Pisco 2024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1707714" y="2050491"/>
            <a:ext cx="2563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Zona A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9" name="Conector recto 218"/>
          <p:cNvCxnSpPr>
            <a:cxnSpLocks/>
          </p:cNvCxnSpPr>
          <p:nvPr/>
        </p:nvCxnSpPr>
        <p:spPr>
          <a:xfrm>
            <a:off x="330200" y="2317877"/>
            <a:ext cx="6231466" cy="11022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>
            <a:cxnSpLocks/>
          </p:cNvCxnSpPr>
          <p:nvPr/>
        </p:nvCxnSpPr>
        <p:spPr>
          <a:xfrm>
            <a:off x="255436" y="2599887"/>
            <a:ext cx="6379915" cy="2324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>
            <a:cxnSpLocks/>
          </p:cNvCxnSpPr>
          <p:nvPr/>
        </p:nvCxnSpPr>
        <p:spPr>
          <a:xfrm>
            <a:off x="4686597" y="2104321"/>
            <a:ext cx="93733" cy="596484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2A9BBDF-26D2-4367-2DA2-2E4DC5EC913E}"/>
              </a:ext>
            </a:extLst>
          </p:cNvPr>
          <p:cNvSpPr txBox="1"/>
          <p:nvPr/>
        </p:nvSpPr>
        <p:spPr>
          <a:xfrm>
            <a:off x="5211249" y="2052908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800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76659F47-2E2B-CB66-9AFD-02AE5984E166}"/>
              </a:ext>
            </a:extLst>
          </p:cNvPr>
          <p:cNvCxnSpPr>
            <a:cxnSpLocks/>
          </p:cNvCxnSpPr>
          <p:nvPr/>
        </p:nvCxnSpPr>
        <p:spPr>
          <a:xfrm>
            <a:off x="264578" y="3168800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DF09F2B2-15D5-9041-F9A4-C3A2263789E7}"/>
              </a:ext>
            </a:extLst>
          </p:cNvPr>
          <p:cNvCxnSpPr>
            <a:cxnSpLocks/>
          </p:cNvCxnSpPr>
          <p:nvPr/>
        </p:nvCxnSpPr>
        <p:spPr>
          <a:xfrm>
            <a:off x="251531" y="2898486"/>
            <a:ext cx="6402107" cy="1319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D4E77267-F0B8-C294-3C61-C318ACE4C2EC}"/>
              </a:ext>
            </a:extLst>
          </p:cNvPr>
          <p:cNvCxnSpPr>
            <a:cxnSpLocks/>
          </p:cNvCxnSpPr>
          <p:nvPr/>
        </p:nvCxnSpPr>
        <p:spPr>
          <a:xfrm>
            <a:off x="251531" y="3479402"/>
            <a:ext cx="6402107" cy="17246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A0100090-FC42-E83E-1799-AB44C98B52F2}"/>
              </a:ext>
            </a:extLst>
          </p:cNvPr>
          <p:cNvCxnSpPr>
            <a:cxnSpLocks/>
          </p:cNvCxnSpPr>
          <p:nvPr/>
        </p:nvCxnSpPr>
        <p:spPr>
          <a:xfrm>
            <a:off x="251532" y="3755498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ector recto 447">
            <a:extLst>
              <a:ext uri="{FF2B5EF4-FFF2-40B4-BE49-F238E27FC236}">
                <a16:creationId xmlns:a16="http://schemas.microsoft.com/office/drawing/2014/main" id="{7106E7C1-CC7F-C8F7-2289-80B88B564D95}"/>
              </a:ext>
            </a:extLst>
          </p:cNvPr>
          <p:cNvCxnSpPr>
            <a:cxnSpLocks/>
          </p:cNvCxnSpPr>
          <p:nvPr/>
        </p:nvCxnSpPr>
        <p:spPr>
          <a:xfrm>
            <a:off x="263745" y="4055383"/>
            <a:ext cx="6367076" cy="1324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ector recto 449">
            <a:extLst>
              <a:ext uri="{FF2B5EF4-FFF2-40B4-BE49-F238E27FC236}">
                <a16:creationId xmlns:a16="http://schemas.microsoft.com/office/drawing/2014/main" id="{EB1B6D9B-5072-2775-1479-D5EAB9DAD7CA}"/>
              </a:ext>
            </a:extLst>
          </p:cNvPr>
          <p:cNvCxnSpPr>
            <a:cxnSpLocks/>
          </p:cNvCxnSpPr>
          <p:nvPr/>
        </p:nvCxnSpPr>
        <p:spPr>
          <a:xfrm>
            <a:off x="251531" y="4308527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ector recto 450">
            <a:extLst>
              <a:ext uri="{FF2B5EF4-FFF2-40B4-BE49-F238E27FC236}">
                <a16:creationId xmlns:a16="http://schemas.microsoft.com/office/drawing/2014/main" id="{E2385DFC-BBEA-182B-3D61-D6286AC3A244}"/>
              </a:ext>
            </a:extLst>
          </p:cNvPr>
          <p:cNvCxnSpPr>
            <a:cxnSpLocks/>
          </p:cNvCxnSpPr>
          <p:nvPr/>
        </p:nvCxnSpPr>
        <p:spPr>
          <a:xfrm>
            <a:off x="263924" y="4565357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ector recto 451">
            <a:extLst>
              <a:ext uri="{FF2B5EF4-FFF2-40B4-BE49-F238E27FC236}">
                <a16:creationId xmlns:a16="http://schemas.microsoft.com/office/drawing/2014/main" id="{1B74723E-7AAA-A6C8-6898-22F7879999DA}"/>
              </a:ext>
            </a:extLst>
          </p:cNvPr>
          <p:cNvCxnSpPr>
            <a:cxnSpLocks/>
          </p:cNvCxnSpPr>
          <p:nvPr/>
        </p:nvCxnSpPr>
        <p:spPr>
          <a:xfrm>
            <a:off x="257207" y="4880658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ector recto 453">
            <a:extLst>
              <a:ext uri="{FF2B5EF4-FFF2-40B4-BE49-F238E27FC236}">
                <a16:creationId xmlns:a16="http://schemas.microsoft.com/office/drawing/2014/main" id="{783BE2EE-B273-53FC-3ED9-77DA0502FEA8}"/>
              </a:ext>
            </a:extLst>
          </p:cNvPr>
          <p:cNvCxnSpPr>
            <a:cxnSpLocks/>
          </p:cNvCxnSpPr>
          <p:nvPr/>
        </p:nvCxnSpPr>
        <p:spPr>
          <a:xfrm>
            <a:off x="254888" y="5167435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ector recto 454">
            <a:extLst>
              <a:ext uri="{FF2B5EF4-FFF2-40B4-BE49-F238E27FC236}">
                <a16:creationId xmlns:a16="http://schemas.microsoft.com/office/drawing/2014/main" id="{413C9D8F-C6BD-B3DE-C724-C3FB9F386BD2}"/>
              </a:ext>
            </a:extLst>
          </p:cNvPr>
          <p:cNvCxnSpPr>
            <a:cxnSpLocks/>
          </p:cNvCxnSpPr>
          <p:nvPr/>
        </p:nvCxnSpPr>
        <p:spPr>
          <a:xfrm>
            <a:off x="255436" y="5511952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ector recto 455">
            <a:extLst>
              <a:ext uri="{FF2B5EF4-FFF2-40B4-BE49-F238E27FC236}">
                <a16:creationId xmlns:a16="http://schemas.microsoft.com/office/drawing/2014/main" id="{126F28EC-F8BC-A612-84CC-984DBDC7E80F}"/>
              </a:ext>
            </a:extLst>
          </p:cNvPr>
          <p:cNvCxnSpPr>
            <a:cxnSpLocks/>
          </p:cNvCxnSpPr>
          <p:nvPr/>
        </p:nvCxnSpPr>
        <p:spPr>
          <a:xfrm>
            <a:off x="254887" y="5790392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ector recto 456">
            <a:extLst>
              <a:ext uri="{FF2B5EF4-FFF2-40B4-BE49-F238E27FC236}">
                <a16:creationId xmlns:a16="http://schemas.microsoft.com/office/drawing/2014/main" id="{BEB795B1-910B-ABDF-C46B-481C6BBD6A0E}"/>
              </a:ext>
            </a:extLst>
          </p:cNvPr>
          <p:cNvCxnSpPr>
            <a:cxnSpLocks/>
          </p:cNvCxnSpPr>
          <p:nvPr/>
        </p:nvCxnSpPr>
        <p:spPr>
          <a:xfrm>
            <a:off x="255101" y="6132749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ector recto 459">
            <a:extLst>
              <a:ext uri="{FF2B5EF4-FFF2-40B4-BE49-F238E27FC236}">
                <a16:creationId xmlns:a16="http://schemas.microsoft.com/office/drawing/2014/main" id="{7A0A98E5-2CC7-F5F1-7C6E-8B33A55DC24D}"/>
              </a:ext>
            </a:extLst>
          </p:cNvPr>
          <p:cNvCxnSpPr>
            <a:cxnSpLocks/>
          </p:cNvCxnSpPr>
          <p:nvPr/>
        </p:nvCxnSpPr>
        <p:spPr>
          <a:xfrm>
            <a:off x="246009" y="6470373"/>
            <a:ext cx="6399868" cy="20555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460">
            <a:extLst>
              <a:ext uri="{FF2B5EF4-FFF2-40B4-BE49-F238E27FC236}">
                <a16:creationId xmlns:a16="http://schemas.microsoft.com/office/drawing/2014/main" id="{AC79B316-5D0F-DA3C-1FB8-E570383B9AB2}"/>
              </a:ext>
            </a:extLst>
          </p:cNvPr>
          <p:cNvCxnSpPr>
            <a:cxnSpLocks/>
          </p:cNvCxnSpPr>
          <p:nvPr/>
        </p:nvCxnSpPr>
        <p:spPr>
          <a:xfrm>
            <a:off x="256396" y="6794626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>
            <a:extLst>
              <a:ext uri="{FF2B5EF4-FFF2-40B4-BE49-F238E27FC236}">
                <a16:creationId xmlns:a16="http://schemas.microsoft.com/office/drawing/2014/main" id="{BCA1290C-F7F9-24C9-E417-53EFA3E857E1}"/>
              </a:ext>
            </a:extLst>
          </p:cNvPr>
          <p:cNvCxnSpPr>
            <a:cxnSpLocks/>
          </p:cNvCxnSpPr>
          <p:nvPr/>
        </p:nvCxnSpPr>
        <p:spPr>
          <a:xfrm>
            <a:off x="250906" y="7127882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>
            <a:extLst>
              <a:ext uri="{FF2B5EF4-FFF2-40B4-BE49-F238E27FC236}">
                <a16:creationId xmlns:a16="http://schemas.microsoft.com/office/drawing/2014/main" id="{6C733B53-A7E1-24C8-CCD1-221D92C1AF16}"/>
              </a:ext>
            </a:extLst>
          </p:cNvPr>
          <p:cNvCxnSpPr>
            <a:cxnSpLocks/>
          </p:cNvCxnSpPr>
          <p:nvPr/>
        </p:nvCxnSpPr>
        <p:spPr>
          <a:xfrm>
            <a:off x="273723" y="7465081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>
            <a:extLst>
              <a:ext uri="{FF2B5EF4-FFF2-40B4-BE49-F238E27FC236}">
                <a16:creationId xmlns:a16="http://schemas.microsoft.com/office/drawing/2014/main" id="{473ED791-D7F2-CC29-4752-62CCEC81B6CF}"/>
              </a:ext>
            </a:extLst>
          </p:cNvPr>
          <p:cNvCxnSpPr>
            <a:cxnSpLocks/>
          </p:cNvCxnSpPr>
          <p:nvPr/>
        </p:nvCxnSpPr>
        <p:spPr>
          <a:xfrm>
            <a:off x="273723" y="7768237"/>
            <a:ext cx="6331698" cy="8464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4574219B-90D9-C1DE-DF3B-EF32F82F7BE9}"/>
              </a:ext>
            </a:extLst>
          </p:cNvPr>
          <p:cNvSpPr txBox="1"/>
          <p:nvPr/>
        </p:nvSpPr>
        <p:spPr>
          <a:xfrm>
            <a:off x="5162239" y="2317877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FE82AAC-DE48-E18C-B245-D1B1587531EF}"/>
              </a:ext>
            </a:extLst>
          </p:cNvPr>
          <p:cNvSpPr txBox="1"/>
          <p:nvPr/>
        </p:nvSpPr>
        <p:spPr>
          <a:xfrm>
            <a:off x="807005" y="4041198"/>
            <a:ext cx="3643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Granito Negro (medida 50 cm x 30 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15ED07A-A65C-2DBD-6E6A-789629221823}"/>
              </a:ext>
            </a:extLst>
          </p:cNvPr>
          <p:cNvSpPr txBox="1"/>
          <p:nvPr/>
        </p:nvSpPr>
        <p:spPr>
          <a:xfrm>
            <a:off x="1712266" y="6823115"/>
            <a:ext cx="2104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(Grande)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6F9F23A-EE01-8094-C9A6-30EE446A9BED}"/>
              </a:ext>
            </a:extLst>
          </p:cNvPr>
          <p:cNvSpPr txBox="1"/>
          <p:nvPr/>
        </p:nvSpPr>
        <p:spPr>
          <a:xfrm>
            <a:off x="1196979" y="4596149"/>
            <a:ext cx="3108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Venta de Flores- Plan A (4 ramos al mes)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8AAD0E7-F19E-D3B8-7558-60EC44ECAC72}"/>
              </a:ext>
            </a:extLst>
          </p:cNvPr>
          <p:cNvSpPr txBox="1"/>
          <p:nvPr/>
        </p:nvSpPr>
        <p:spPr>
          <a:xfrm>
            <a:off x="2305638" y="3479410"/>
            <a:ext cx="8884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Responso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237C9D2-973E-A1D1-61CF-A8AABEDFB2CC}"/>
              </a:ext>
            </a:extLst>
          </p:cNvPr>
          <p:cNvSpPr txBox="1"/>
          <p:nvPr/>
        </p:nvSpPr>
        <p:spPr>
          <a:xfrm>
            <a:off x="816146" y="3743649"/>
            <a:ext cx="3728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Mármol Carrara (medida 50 cm x 30cm)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6CB40CA-60B9-F589-2B92-381567B1444A}"/>
              </a:ext>
            </a:extLst>
          </p:cNvPr>
          <p:cNvSpPr txBox="1"/>
          <p:nvPr/>
        </p:nvSpPr>
        <p:spPr>
          <a:xfrm>
            <a:off x="1650491" y="4280318"/>
            <a:ext cx="2138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Mantenimiento de Lápidas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1C33430-1A09-AF37-A2A0-CECD75E739F5}"/>
              </a:ext>
            </a:extLst>
          </p:cNvPr>
          <p:cNvSpPr txBox="1"/>
          <p:nvPr/>
        </p:nvSpPr>
        <p:spPr>
          <a:xfrm>
            <a:off x="5151980" y="2592468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1,200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5985D3A-75B8-FA4B-1AF2-F3327DED0EE7}"/>
              </a:ext>
            </a:extLst>
          </p:cNvPr>
          <p:cNvSpPr txBox="1"/>
          <p:nvPr/>
        </p:nvSpPr>
        <p:spPr>
          <a:xfrm>
            <a:off x="5154583" y="2898486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1,600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DCD3471-A81F-8A82-FA33-A6C1B8EA56D8}"/>
              </a:ext>
            </a:extLst>
          </p:cNvPr>
          <p:cNvSpPr txBox="1"/>
          <p:nvPr/>
        </p:nvSpPr>
        <p:spPr>
          <a:xfrm>
            <a:off x="5234732" y="3182606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120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A107626-DA3D-AC63-94F1-5579A99E42FB}"/>
              </a:ext>
            </a:extLst>
          </p:cNvPr>
          <p:cNvSpPr txBox="1"/>
          <p:nvPr/>
        </p:nvSpPr>
        <p:spPr>
          <a:xfrm>
            <a:off x="5286771" y="3494806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70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19CB479-0E01-66A2-07B3-5E12A477F477}"/>
              </a:ext>
            </a:extLst>
          </p:cNvPr>
          <p:cNvSpPr txBox="1"/>
          <p:nvPr/>
        </p:nvSpPr>
        <p:spPr>
          <a:xfrm>
            <a:off x="5230366" y="3785455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240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F5BA0F1-DEC7-1BDC-4ABB-C86F3F1C7132}"/>
              </a:ext>
            </a:extLst>
          </p:cNvPr>
          <p:cNvSpPr txBox="1"/>
          <p:nvPr/>
        </p:nvSpPr>
        <p:spPr>
          <a:xfrm>
            <a:off x="5232336" y="4024275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320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33D724D-5CE3-43A6-0071-C5CED79E1650}"/>
              </a:ext>
            </a:extLst>
          </p:cNvPr>
          <p:cNvSpPr txBox="1"/>
          <p:nvPr/>
        </p:nvSpPr>
        <p:spPr>
          <a:xfrm>
            <a:off x="5305116" y="4291417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E6F1963-2E70-36D3-C71D-E6F1335F587D}"/>
              </a:ext>
            </a:extLst>
          </p:cNvPr>
          <p:cNvSpPr txBox="1"/>
          <p:nvPr/>
        </p:nvSpPr>
        <p:spPr>
          <a:xfrm>
            <a:off x="5287017" y="455314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70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65901B5-365F-25E5-2A47-2BC83D56D80D}"/>
              </a:ext>
            </a:extLst>
          </p:cNvPr>
          <p:cNvSpPr txBox="1"/>
          <p:nvPr/>
        </p:nvSpPr>
        <p:spPr>
          <a:xfrm>
            <a:off x="5286771" y="4871985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C973927-C2B3-CFF9-E2D6-A5D38A6FCE93}"/>
              </a:ext>
            </a:extLst>
          </p:cNvPr>
          <p:cNvSpPr txBox="1"/>
          <p:nvPr/>
        </p:nvSpPr>
        <p:spPr>
          <a:xfrm>
            <a:off x="5282885" y="5215061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62316ABE-071E-6068-7005-10C676AD7CE1}"/>
              </a:ext>
            </a:extLst>
          </p:cNvPr>
          <p:cNvSpPr txBox="1"/>
          <p:nvPr/>
        </p:nvSpPr>
        <p:spPr>
          <a:xfrm>
            <a:off x="5237261" y="5508759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20465C4D-D5E1-938C-A500-EAE247F4D13C}"/>
              </a:ext>
            </a:extLst>
          </p:cNvPr>
          <p:cNvSpPr txBox="1"/>
          <p:nvPr/>
        </p:nvSpPr>
        <p:spPr>
          <a:xfrm>
            <a:off x="5286771" y="5823372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31CC7199-B0C3-0EC6-FA4F-FB2A4325C3BD}"/>
              </a:ext>
            </a:extLst>
          </p:cNvPr>
          <p:cNvSpPr txBox="1"/>
          <p:nvPr/>
        </p:nvSpPr>
        <p:spPr>
          <a:xfrm>
            <a:off x="5214758" y="6148168"/>
            <a:ext cx="6944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5.00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022BACD6-976F-E86F-2110-69EA4F97C81A}"/>
              </a:ext>
            </a:extLst>
          </p:cNvPr>
          <p:cNvSpPr txBox="1"/>
          <p:nvPr/>
        </p:nvSpPr>
        <p:spPr>
          <a:xfrm>
            <a:off x="5290340" y="648452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E624E5D5-E6B6-6E6A-05D8-A6BAAC66A67F}"/>
              </a:ext>
            </a:extLst>
          </p:cNvPr>
          <p:cNvSpPr txBox="1"/>
          <p:nvPr/>
        </p:nvSpPr>
        <p:spPr>
          <a:xfrm>
            <a:off x="5299287" y="7170099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A801A14-E856-6176-9098-787979634F9B}"/>
              </a:ext>
            </a:extLst>
          </p:cNvPr>
          <p:cNvSpPr txBox="1"/>
          <p:nvPr/>
        </p:nvSpPr>
        <p:spPr>
          <a:xfrm>
            <a:off x="5203213" y="7456503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360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43C3116-61E4-9C21-4251-89872D7971BA}"/>
              </a:ext>
            </a:extLst>
          </p:cNvPr>
          <p:cNvSpPr txBox="1"/>
          <p:nvPr/>
        </p:nvSpPr>
        <p:spPr>
          <a:xfrm>
            <a:off x="5282885" y="682311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9C26C21-3EBA-7873-7B62-255A3974A7A6}"/>
              </a:ext>
            </a:extLst>
          </p:cNvPr>
          <p:cNvSpPr txBox="1"/>
          <p:nvPr/>
        </p:nvSpPr>
        <p:spPr>
          <a:xfrm>
            <a:off x="580998" y="5209349"/>
            <a:ext cx="4075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Trámites (constancia, cambio de titular, cambio de código, </a:t>
            </a:r>
            <a:r>
              <a:rPr lang="es-PE" sz="120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etc</a:t>
            </a:r>
            <a:r>
              <a:rPr lang="es-PE" sz="12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)</a:t>
            </a:r>
            <a:endParaRPr lang="en-US" sz="12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7DF270BF-4D17-B275-1369-3ACAD5426428}"/>
              </a:ext>
            </a:extLst>
          </p:cNvPr>
          <p:cNvSpPr txBox="1"/>
          <p:nvPr/>
        </p:nvSpPr>
        <p:spPr>
          <a:xfrm>
            <a:off x="1252314" y="5513994"/>
            <a:ext cx="29216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Cambio de Titularidad (Transferencia)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8FF08EF-B0F9-01F5-971D-4C8CF09A1E40}"/>
              </a:ext>
            </a:extLst>
          </p:cNvPr>
          <p:cNvSpPr txBox="1"/>
          <p:nvPr/>
        </p:nvSpPr>
        <p:spPr>
          <a:xfrm>
            <a:off x="1704549" y="5830841"/>
            <a:ext cx="2137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Copia de Estado de Cuenta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CD775AF-50D9-57F7-546E-CCC2923A9037}"/>
              </a:ext>
            </a:extLst>
          </p:cNvPr>
          <p:cNvSpPr txBox="1"/>
          <p:nvPr/>
        </p:nvSpPr>
        <p:spPr>
          <a:xfrm>
            <a:off x="988622" y="2338182"/>
            <a:ext cx="3569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Exhumación para Traslado Eterno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B6FBEF6-EF4A-54D2-6881-E4F7EA15E5EC}"/>
              </a:ext>
            </a:extLst>
          </p:cNvPr>
          <p:cNvSpPr txBox="1"/>
          <p:nvPr/>
        </p:nvSpPr>
        <p:spPr>
          <a:xfrm>
            <a:off x="749326" y="2881826"/>
            <a:ext cx="3808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Traslado Interno de Nicho a Sepultura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8A667A1-32AA-E7C1-49ED-D3A8B96C7E88}"/>
              </a:ext>
            </a:extLst>
          </p:cNvPr>
          <p:cNvSpPr txBox="1"/>
          <p:nvPr/>
        </p:nvSpPr>
        <p:spPr>
          <a:xfrm>
            <a:off x="1743791" y="3171625"/>
            <a:ext cx="20978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Misa de Recuerdo/Sepelio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F4621AF-CC79-F99B-C6A1-95271129ABF7}"/>
              </a:ext>
            </a:extLst>
          </p:cNvPr>
          <p:cNvSpPr txBox="1"/>
          <p:nvPr/>
        </p:nvSpPr>
        <p:spPr>
          <a:xfrm>
            <a:off x="2190861" y="6164068"/>
            <a:ext cx="1076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Florero PVC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A44A6FA1-60B9-CD7D-3FAE-F9EED287C7D5}"/>
              </a:ext>
            </a:extLst>
          </p:cNvPr>
          <p:cNvSpPr txBox="1"/>
          <p:nvPr/>
        </p:nvSpPr>
        <p:spPr>
          <a:xfrm>
            <a:off x="5195717" y="7749887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400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D82BC72-886B-AD49-A717-70ED8E02DAA7}"/>
              </a:ext>
            </a:extLst>
          </p:cNvPr>
          <p:cNvSpPr txBox="1"/>
          <p:nvPr/>
        </p:nvSpPr>
        <p:spPr>
          <a:xfrm>
            <a:off x="637537" y="2601483"/>
            <a:ext cx="40502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Traslado Interno de Sepultura Sepultura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BF68588-35C5-F329-A3F8-493B6F1501B1}"/>
              </a:ext>
            </a:extLst>
          </p:cNvPr>
          <p:cNvSpPr txBox="1"/>
          <p:nvPr/>
        </p:nvSpPr>
        <p:spPr>
          <a:xfrm>
            <a:off x="2104854" y="6455697"/>
            <a:ext cx="12166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Florero Metal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D6B9235-EE74-F96F-647D-D0226F337C64}"/>
              </a:ext>
            </a:extLst>
          </p:cNvPr>
          <p:cNvSpPr txBox="1"/>
          <p:nvPr/>
        </p:nvSpPr>
        <p:spPr>
          <a:xfrm>
            <a:off x="1665995" y="7164750"/>
            <a:ext cx="2213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(Pequeño)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D0A30656-E379-F4B9-398F-63125A4B0624}"/>
              </a:ext>
            </a:extLst>
          </p:cNvPr>
          <p:cNvSpPr txBox="1"/>
          <p:nvPr/>
        </p:nvSpPr>
        <p:spPr>
          <a:xfrm>
            <a:off x="1498770" y="7429980"/>
            <a:ext cx="2548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Lápida de Nicho Mármol Carrara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E0E5EE5-B447-73FD-D07B-1AA8E49FB3C8}"/>
              </a:ext>
            </a:extLst>
          </p:cNvPr>
          <p:cNvSpPr txBox="1"/>
          <p:nvPr/>
        </p:nvSpPr>
        <p:spPr>
          <a:xfrm>
            <a:off x="1174461" y="4887360"/>
            <a:ext cx="3108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Venta de Flores- Plan B (4 ramos al mes)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FABDC8E-5775-7C3B-64CD-44F27925540F}"/>
              </a:ext>
            </a:extLst>
          </p:cNvPr>
          <p:cNvSpPr txBox="1"/>
          <p:nvPr/>
        </p:nvSpPr>
        <p:spPr>
          <a:xfrm>
            <a:off x="1538927" y="7766529"/>
            <a:ext cx="24238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Lápida de Nicho Granito Negro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FF2EB07-C5F3-81F4-EEB0-85FD0910139F}"/>
              </a:ext>
            </a:extLst>
          </p:cNvPr>
          <p:cNvSpPr txBox="1"/>
          <p:nvPr/>
        </p:nvSpPr>
        <p:spPr>
          <a:xfrm>
            <a:off x="4012107" y="9341429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11EF1BE-DD20-D8E3-8FE3-7A946DA5ADAB}"/>
              </a:ext>
            </a:extLst>
          </p:cNvPr>
          <p:cNvSpPr txBox="1"/>
          <p:nvPr/>
        </p:nvSpPr>
        <p:spPr>
          <a:xfrm>
            <a:off x="-154428" y="8166041"/>
            <a:ext cx="351028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200" dirty="0">
                <a:latin typeface="Gotham" panose="02000504050000020004" pitchFamily="2" charset="0"/>
              </a:rPr>
              <a:t>*Todos los precios incluyen IGV</a:t>
            </a:r>
            <a:endParaRPr lang="en-US" sz="1200" dirty="0">
              <a:latin typeface="Gotham" panose="02000504050000020004" pitchFamily="2" charset="0"/>
            </a:endParaRPr>
          </a:p>
        </p:txBody>
      </p:sp>
      <p:sp>
        <p:nvSpPr>
          <p:cNvPr id="216" name="Rectángulo redondeado 215"/>
          <p:cNvSpPr/>
          <p:nvPr/>
        </p:nvSpPr>
        <p:spPr>
          <a:xfrm>
            <a:off x="255437" y="2073217"/>
            <a:ext cx="6379915" cy="6023492"/>
          </a:xfrm>
          <a:prstGeom prst="roundRect">
            <a:avLst>
              <a:gd name="adj" fmla="val 2020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ángulo redondeado 3">
            <a:extLst>
              <a:ext uri="{FF2B5EF4-FFF2-40B4-BE49-F238E27FC236}">
                <a16:creationId xmlns:a16="http://schemas.microsoft.com/office/drawing/2014/main" id="{FD4C89DC-E4AD-DE8D-B03A-48E9DF4CE116}"/>
              </a:ext>
            </a:extLst>
          </p:cNvPr>
          <p:cNvSpPr/>
          <p:nvPr/>
        </p:nvSpPr>
        <p:spPr>
          <a:xfrm>
            <a:off x="263746" y="1597854"/>
            <a:ext cx="6385916" cy="335978"/>
          </a:xfrm>
          <a:prstGeom prst="roundRect">
            <a:avLst>
              <a:gd name="adj" fmla="val 2416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8CD76B1B-1BD5-7761-2128-76DA8EB936BD}"/>
              </a:ext>
            </a:extLst>
          </p:cNvPr>
          <p:cNvSpPr txBox="1"/>
          <p:nvPr/>
        </p:nvSpPr>
        <p:spPr>
          <a:xfrm>
            <a:off x="1300670" y="1598454"/>
            <a:ext cx="2579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DESCRIPCIÓN DEL SERVICIO 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47F6F59B-DC66-C911-D46A-FC5A1B74BEFA}"/>
              </a:ext>
            </a:extLst>
          </p:cNvPr>
          <p:cNvSpPr txBox="1"/>
          <p:nvPr/>
        </p:nvSpPr>
        <p:spPr>
          <a:xfrm>
            <a:off x="5269336" y="1599235"/>
            <a:ext cx="808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PRECIO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9017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46443" y="1415020"/>
            <a:ext cx="5637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bg1"/>
                </a:solidFill>
                <a:latin typeface="Gotham" panose="02000504050000020004" pitchFamily="2" charset="0"/>
              </a:rPr>
              <a:t>MAYOR INFORMACIÓN </a:t>
            </a:r>
          </a:p>
          <a:p>
            <a:pPr algn="ctr"/>
            <a:r>
              <a:rPr lang="es-ES" sz="2400" b="1" dirty="0">
                <a:solidFill>
                  <a:schemeClr val="bg1"/>
                </a:solidFill>
                <a:latin typeface="Gotham" panose="02000504050000020004" pitchFamily="2" charset="0"/>
              </a:rPr>
              <a:t>COMUNICATE CON NOSOTROS A</a:t>
            </a:r>
            <a:r>
              <a:rPr lang="es-ES" sz="2000" b="1" dirty="0">
                <a:solidFill>
                  <a:schemeClr val="bg1"/>
                </a:solidFill>
                <a:latin typeface="Gotham" panose="02000504050000020004" pitchFamily="2" charset="0"/>
              </a:rPr>
              <a:t> </a:t>
            </a:r>
            <a:endParaRPr lang="en-US" sz="14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772980" y="3357925"/>
            <a:ext cx="15915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Gotham" panose="02000504050000020004" pitchFamily="2" charset="0"/>
              </a:rPr>
              <a:t>+51 994 374 187</a:t>
            </a:r>
            <a:endParaRPr lang="en-US" sz="105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824280" y="3962973"/>
            <a:ext cx="1472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Gotham" panose="02000504050000020004" pitchFamily="2" charset="0"/>
              </a:rPr>
              <a:t>(01) 644-9366</a:t>
            </a:r>
            <a:endParaRPr lang="en-US" sz="105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207509" y="4605452"/>
            <a:ext cx="27059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Gotham" panose="02000504050000020004" pitchFamily="2" charset="0"/>
              </a:rPr>
              <a:t>clientes@esperanzaeterna.la</a:t>
            </a:r>
            <a:endParaRPr lang="en-US" sz="105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41" t="14363"/>
          <a:stretch/>
        </p:blipFill>
        <p:spPr>
          <a:xfrm>
            <a:off x="2510228" y="3396746"/>
            <a:ext cx="262752" cy="26061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867" y="4026478"/>
            <a:ext cx="238113" cy="24971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713" y="4710354"/>
            <a:ext cx="265621" cy="190513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724" y="5433061"/>
            <a:ext cx="288584" cy="27283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829917" y="5370137"/>
            <a:ext cx="358003" cy="335758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48" y="5370137"/>
            <a:ext cx="321729" cy="33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15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SAN ANTONIO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63083" y="1436738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2660848" y="1418573"/>
            <a:ext cx="1620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Cuádruples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10" name="CuadroTexto 209"/>
          <p:cNvSpPr txBox="1"/>
          <p:nvPr/>
        </p:nvSpPr>
        <p:spPr>
          <a:xfrm>
            <a:off x="974489" y="1772888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956589" y="2017406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2" name="CuadroTexto 211"/>
          <p:cNvSpPr txBox="1"/>
          <p:nvPr/>
        </p:nvSpPr>
        <p:spPr>
          <a:xfrm>
            <a:off x="973260" y="2278664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</a:p>
        </p:txBody>
      </p:sp>
      <p:sp>
        <p:nvSpPr>
          <p:cNvPr id="216" name="Rectángulo redondeado 215"/>
          <p:cNvSpPr/>
          <p:nvPr/>
        </p:nvSpPr>
        <p:spPr>
          <a:xfrm>
            <a:off x="263083" y="1760196"/>
            <a:ext cx="6379915" cy="769951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7" name="CuadroTexto 216"/>
          <p:cNvSpPr txBox="1"/>
          <p:nvPr/>
        </p:nvSpPr>
        <p:spPr>
          <a:xfrm rot="16200000">
            <a:off x="152423" y="1886464"/>
            <a:ext cx="763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</a:t>
            </a:r>
          </a:p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18" name="Conector recto 217"/>
          <p:cNvCxnSpPr/>
          <p:nvPr/>
        </p:nvCxnSpPr>
        <p:spPr>
          <a:xfrm>
            <a:off x="786739" y="1755824"/>
            <a:ext cx="0" cy="77432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ector recto 218"/>
          <p:cNvCxnSpPr/>
          <p:nvPr/>
        </p:nvCxnSpPr>
        <p:spPr>
          <a:xfrm>
            <a:off x="924762" y="20038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ector recto 219"/>
          <p:cNvCxnSpPr/>
          <p:nvPr/>
        </p:nvCxnSpPr>
        <p:spPr>
          <a:xfrm>
            <a:off x="2055394" y="18115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ector recto 220"/>
          <p:cNvCxnSpPr/>
          <p:nvPr/>
        </p:nvCxnSpPr>
        <p:spPr>
          <a:xfrm>
            <a:off x="3453394" y="18115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ector recto 221"/>
          <p:cNvCxnSpPr/>
          <p:nvPr/>
        </p:nvCxnSpPr>
        <p:spPr>
          <a:xfrm>
            <a:off x="4622297" y="18115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/>
          <p:nvPr/>
        </p:nvCxnSpPr>
        <p:spPr>
          <a:xfrm>
            <a:off x="924762" y="226058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ector recto 223"/>
          <p:cNvCxnSpPr/>
          <p:nvPr/>
        </p:nvCxnSpPr>
        <p:spPr>
          <a:xfrm>
            <a:off x="2055394" y="20407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ector recto 224"/>
          <p:cNvCxnSpPr/>
          <p:nvPr/>
        </p:nvCxnSpPr>
        <p:spPr>
          <a:xfrm>
            <a:off x="3453394" y="20407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/>
          <p:nvPr/>
        </p:nvCxnSpPr>
        <p:spPr>
          <a:xfrm>
            <a:off x="4622297" y="20407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ector recto 227"/>
          <p:cNvCxnSpPr/>
          <p:nvPr/>
        </p:nvCxnSpPr>
        <p:spPr>
          <a:xfrm>
            <a:off x="2055394" y="23198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ector recto 228"/>
          <p:cNvCxnSpPr/>
          <p:nvPr/>
        </p:nvCxnSpPr>
        <p:spPr>
          <a:xfrm>
            <a:off x="3453394" y="23198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ector recto 229"/>
          <p:cNvCxnSpPr/>
          <p:nvPr/>
        </p:nvCxnSpPr>
        <p:spPr>
          <a:xfrm>
            <a:off x="4622297" y="23198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" name="CuadroTexto 409"/>
          <p:cNvSpPr txBox="1"/>
          <p:nvPr/>
        </p:nvSpPr>
        <p:spPr>
          <a:xfrm>
            <a:off x="5369595" y="1747440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/>
          <p:cNvSpPr txBox="1"/>
          <p:nvPr/>
        </p:nvSpPr>
        <p:spPr>
          <a:xfrm>
            <a:off x="5383947" y="2002788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9" name="CuadroTexto 458"/>
          <p:cNvSpPr txBox="1"/>
          <p:nvPr/>
        </p:nvSpPr>
        <p:spPr>
          <a:xfrm>
            <a:off x="5391852" y="2271322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0" name="CuadroTexto 349"/>
          <p:cNvSpPr txBox="1"/>
          <p:nvPr/>
        </p:nvSpPr>
        <p:spPr>
          <a:xfrm>
            <a:off x="972618" y="2630689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1" name="CuadroTexto 350"/>
          <p:cNvSpPr txBox="1"/>
          <p:nvPr/>
        </p:nvSpPr>
        <p:spPr>
          <a:xfrm>
            <a:off x="954718" y="2875207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2" name="CuadroTexto 351"/>
          <p:cNvSpPr txBox="1"/>
          <p:nvPr/>
        </p:nvSpPr>
        <p:spPr>
          <a:xfrm>
            <a:off x="971389" y="3136465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</a:p>
        </p:txBody>
      </p:sp>
      <p:sp>
        <p:nvSpPr>
          <p:cNvPr id="353" name="Rectángulo redondeado 352"/>
          <p:cNvSpPr/>
          <p:nvPr/>
        </p:nvSpPr>
        <p:spPr>
          <a:xfrm>
            <a:off x="261212" y="2617997"/>
            <a:ext cx="6379915" cy="769951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4" name="CuadroTexto 353"/>
          <p:cNvSpPr txBox="1"/>
          <p:nvPr/>
        </p:nvSpPr>
        <p:spPr>
          <a:xfrm rot="16200000">
            <a:off x="150552" y="2744265"/>
            <a:ext cx="763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</a:t>
            </a:r>
          </a:p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55" name="Conector recto 354"/>
          <p:cNvCxnSpPr/>
          <p:nvPr/>
        </p:nvCxnSpPr>
        <p:spPr>
          <a:xfrm>
            <a:off x="784868" y="2613625"/>
            <a:ext cx="0" cy="77432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ector recto 355"/>
          <p:cNvCxnSpPr/>
          <p:nvPr/>
        </p:nvCxnSpPr>
        <p:spPr>
          <a:xfrm>
            <a:off x="922891" y="286160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ector recto 356"/>
          <p:cNvCxnSpPr/>
          <p:nvPr/>
        </p:nvCxnSpPr>
        <p:spPr>
          <a:xfrm>
            <a:off x="2053523" y="26693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ector recto 357"/>
          <p:cNvCxnSpPr/>
          <p:nvPr/>
        </p:nvCxnSpPr>
        <p:spPr>
          <a:xfrm>
            <a:off x="3451523" y="26693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358"/>
          <p:cNvCxnSpPr/>
          <p:nvPr/>
        </p:nvCxnSpPr>
        <p:spPr>
          <a:xfrm>
            <a:off x="4620426" y="26693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ector recto 359"/>
          <p:cNvCxnSpPr/>
          <p:nvPr/>
        </p:nvCxnSpPr>
        <p:spPr>
          <a:xfrm>
            <a:off x="922891" y="31183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>
            <a:off x="2053523" y="28985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>
            <a:off x="3451523" y="28985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ector recto 362"/>
          <p:cNvCxnSpPr/>
          <p:nvPr/>
        </p:nvCxnSpPr>
        <p:spPr>
          <a:xfrm>
            <a:off x="4620426" y="28985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Conector recto 404"/>
          <p:cNvCxnSpPr/>
          <p:nvPr/>
        </p:nvCxnSpPr>
        <p:spPr>
          <a:xfrm>
            <a:off x="2053523" y="31776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Conector recto 405"/>
          <p:cNvCxnSpPr/>
          <p:nvPr/>
        </p:nvCxnSpPr>
        <p:spPr>
          <a:xfrm>
            <a:off x="3451523" y="31776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ector recto 406"/>
          <p:cNvCxnSpPr/>
          <p:nvPr/>
        </p:nvCxnSpPr>
        <p:spPr>
          <a:xfrm>
            <a:off x="4620426" y="31776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8" name="CuadroTexto 407"/>
          <p:cNvSpPr txBox="1"/>
          <p:nvPr/>
        </p:nvSpPr>
        <p:spPr>
          <a:xfrm>
            <a:off x="5367724" y="2605241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3" name="CuadroTexto 412"/>
          <p:cNvSpPr txBox="1"/>
          <p:nvPr/>
        </p:nvSpPr>
        <p:spPr>
          <a:xfrm>
            <a:off x="5382076" y="2860589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4" name="CuadroTexto 413"/>
          <p:cNvSpPr txBox="1"/>
          <p:nvPr/>
        </p:nvSpPr>
        <p:spPr>
          <a:xfrm>
            <a:off x="5389981" y="3129123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8" name="CuadroTexto 417"/>
          <p:cNvSpPr txBox="1"/>
          <p:nvPr/>
        </p:nvSpPr>
        <p:spPr>
          <a:xfrm>
            <a:off x="2315300" y="178519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32,800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4" name="CuadroTexto 443"/>
          <p:cNvSpPr txBox="1"/>
          <p:nvPr/>
        </p:nvSpPr>
        <p:spPr>
          <a:xfrm>
            <a:off x="3672493" y="177288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7" name="CuadroTexto 446"/>
          <p:cNvSpPr txBox="1"/>
          <p:nvPr/>
        </p:nvSpPr>
        <p:spPr>
          <a:xfrm>
            <a:off x="2296902" y="202032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/>
          <p:cNvSpPr txBox="1"/>
          <p:nvPr/>
        </p:nvSpPr>
        <p:spPr>
          <a:xfrm>
            <a:off x="3667951" y="198232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38,700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3" name="CuadroTexto 542"/>
          <p:cNvSpPr txBox="1"/>
          <p:nvPr/>
        </p:nvSpPr>
        <p:spPr>
          <a:xfrm>
            <a:off x="2297051" y="224697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4" name="CuadroTexto 543"/>
          <p:cNvSpPr txBox="1"/>
          <p:nvPr/>
        </p:nvSpPr>
        <p:spPr>
          <a:xfrm>
            <a:off x="3662224" y="225201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5" name="CuadroTexto 544"/>
          <p:cNvSpPr txBox="1"/>
          <p:nvPr/>
        </p:nvSpPr>
        <p:spPr>
          <a:xfrm>
            <a:off x="2272658" y="260484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44,400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6" name="CuadroTexto 545"/>
          <p:cNvSpPr txBox="1"/>
          <p:nvPr/>
        </p:nvSpPr>
        <p:spPr>
          <a:xfrm>
            <a:off x="3687721" y="262719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42,200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7" name="CuadroTexto 546"/>
          <p:cNvSpPr txBox="1"/>
          <p:nvPr/>
        </p:nvSpPr>
        <p:spPr>
          <a:xfrm>
            <a:off x="2271814" y="284845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49,200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8" name="CuadroTexto 547"/>
          <p:cNvSpPr txBox="1"/>
          <p:nvPr/>
        </p:nvSpPr>
        <p:spPr>
          <a:xfrm>
            <a:off x="3673411" y="286857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9" name="CuadroTexto 548"/>
          <p:cNvSpPr txBox="1"/>
          <p:nvPr/>
        </p:nvSpPr>
        <p:spPr>
          <a:xfrm>
            <a:off x="2271814" y="311089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47,100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0" name="CuadroTexto 549"/>
          <p:cNvSpPr txBox="1"/>
          <p:nvPr/>
        </p:nvSpPr>
        <p:spPr>
          <a:xfrm>
            <a:off x="3676842" y="313342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44,800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5" name="Rectángulo redondeado 564"/>
          <p:cNvSpPr/>
          <p:nvPr/>
        </p:nvSpPr>
        <p:spPr>
          <a:xfrm>
            <a:off x="261212" y="3819517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6" name="CuadroTexto 565"/>
          <p:cNvSpPr txBox="1"/>
          <p:nvPr/>
        </p:nvSpPr>
        <p:spPr>
          <a:xfrm rot="16200000">
            <a:off x="157349" y="4203228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67" name="Conector recto 566"/>
          <p:cNvCxnSpPr/>
          <p:nvPr/>
        </p:nvCxnSpPr>
        <p:spPr>
          <a:xfrm>
            <a:off x="784868" y="3815145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ector recto 567"/>
          <p:cNvCxnSpPr/>
          <p:nvPr/>
        </p:nvCxnSpPr>
        <p:spPr>
          <a:xfrm>
            <a:off x="922891" y="406312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ector recto 568"/>
          <p:cNvCxnSpPr/>
          <p:nvPr/>
        </p:nvCxnSpPr>
        <p:spPr>
          <a:xfrm>
            <a:off x="2053523" y="38708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ector recto 569"/>
          <p:cNvCxnSpPr/>
          <p:nvPr/>
        </p:nvCxnSpPr>
        <p:spPr>
          <a:xfrm>
            <a:off x="3451523" y="38708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0" name="Conector recto 589"/>
          <p:cNvCxnSpPr/>
          <p:nvPr/>
        </p:nvCxnSpPr>
        <p:spPr>
          <a:xfrm>
            <a:off x="4620426" y="38708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Conector recto 590"/>
          <p:cNvCxnSpPr/>
          <p:nvPr/>
        </p:nvCxnSpPr>
        <p:spPr>
          <a:xfrm>
            <a:off x="922891" y="431990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ector recto 591"/>
          <p:cNvCxnSpPr/>
          <p:nvPr/>
        </p:nvCxnSpPr>
        <p:spPr>
          <a:xfrm>
            <a:off x="2053523" y="410005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ector recto 592"/>
          <p:cNvCxnSpPr/>
          <p:nvPr/>
        </p:nvCxnSpPr>
        <p:spPr>
          <a:xfrm>
            <a:off x="3451523" y="410005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Conector recto 593"/>
          <p:cNvCxnSpPr/>
          <p:nvPr/>
        </p:nvCxnSpPr>
        <p:spPr>
          <a:xfrm>
            <a:off x="4620426" y="410005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Conector recto 594"/>
          <p:cNvCxnSpPr/>
          <p:nvPr/>
        </p:nvCxnSpPr>
        <p:spPr>
          <a:xfrm>
            <a:off x="2053523" y="43791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Conector recto 595"/>
          <p:cNvCxnSpPr/>
          <p:nvPr/>
        </p:nvCxnSpPr>
        <p:spPr>
          <a:xfrm>
            <a:off x="3451523" y="43791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Conector recto 596"/>
          <p:cNvCxnSpPr/>
          <p:nvPr/>
        </p:nvCxnSpPr>
        <p:spPr>
          <a:xfrm>
            <a:off x="4620426" y="43791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7" name="Rectángulo redondeado 606"/>
          <p:cNvSpPr/>
          <p:nvPr/>
        </p:nvSpPr>
        <p:spPr>
          <a:xfrm>
            <a:off x="224639" y="3459407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8" name="CuadroTexto 607"/>
          <p:cNvSpPr txBox="1"/>
          <p:nvPr/>
        </p:nvSpPr>
        <p:spPr>
          <a:xfrm>
            <a:off x="2917386" y="3442127"/>
            <a:ext cx="1215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609" name="Conector recto 608"/>
          <p:cNvCxnSpPr/>
          <p:nvPr/>
        </p:nvCxnSpPr>
        <p:spPr>
          <a:xfrm>
            <a:off x="919024" y="458946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" name="Conector recto 609"/>
          <p:cNvCxnSpPr/>
          <p:nvPr/>
        </p:nvCxnSpPr>
        <p:spPr>
          <a:xfrm>
            <a:off x="2062149" y="463359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1" name="Conector recto 610"/>
          <p:cNvCxnSpPr/>
          <p:nvPr/>
        </p:nvCxnSpPr>
        <p:spPr>
          <a:xfrm>
            <a:off x="3460149" y="463359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" name="Conector recto 611"/>
          <p:cNvCxnSpPr/>
          <p:nvPr/>
        </p:nvCxnSpPr>
        <p:spPr>
          <a:xfrm>
            <a:off x="4629052" y="463359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3" name="CuadroTexto 612"/>
          <p:cNvSpPr txBox="1"/>
          <p:nvPr/>
        </p:nvSpPr>
        <p:spPr>
          <a:xfrm>
            <a:off x="922922" y="3821817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4" name="CuadroTexto 613"/>
          <p:cNvSpPr txBox="1"/>
          <p:nvPr/>
        </p:nvSpPr>
        <p:spPr>
          <a:xfrm>
            <a:off x="2276338" y="3812201"/>
            <a:ext cx="6286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5" name="CuadroTexto 614"/>
          <p:cNvSpPr txBox="1"/>
          <p:nvPr/>
        </p:nvSpPr>
        <p:spPr>
          <a:xfrm>
            <a:off x="3729274" y="3817484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6" name="CuadroTexto 615"/>
          <p:cNvSpPr txBox="1"/>
          <p:nvPr/>
        </p:nvSpPr>
        <p:spPr>
          <a:xfrm>
            <a:off x="5378456" y="3817484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7" name="CuadroTexto 616"/>
          <p:cNvSpPr txBox="1"/>
          <p:nvPr/>
        </p:nvSpPr>
        <p:spPr>
          <a:xfrm>
            <a:off x="927860" y="430442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8" name="CuadroTexto 617"/>
          <p:cNvSpPr txBox="1"/>
          <p:nvPr/>
        </p:nvSpPr>
        <p:spPr>
          <a:xfrm>
            <a:off x="2267264" y="4072707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9" name="CuadroTexto 618"/>
          <p:cNvSpPr txBox="1"/>
          <p:nvPr/>
        </p:nvSpPr>
        <p:spPr>
          <a:xfrm>
            <a:off x="3731804" y="4066681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1" name="CuadroTexto 620"/>
          <p:cNvSpPr txBox="1"/>
          <p:nvPr/>
        </p:nvSpPr>
        <p:spPr>
          <a:xfrm>
            <a:off x="917701" y="4067494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2" name="CuadroTexto 621"/>
          <p:cNvSpPr txBox="1"/>
          <p:nvPr/>
        </p:nvSpPr>
        <p:spPr>
          <a:xfrm>
            <a:off x="2259362" y="4300056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3" name="CuadroTexto 622"/>
          <p:cNvSpPr txBox="1"/>
          <p:nvPr/>
        </p:nvSpPr>
        <p:spPr>
          <a:xfrm>
            <a:off x="3725111" y="4313892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5" name="CuadroTexto 624"/>
          <p:cNvSpPr txBox="1"/>
          <p:nvPr/>
        </p:nvSpPr>
        <p:spPr>
          <a:xfrm>
            <a:off x="919514" y="4589468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6" name="CuadroTexto 625"/>
          <p:cNvSpPr txBox="1"/>
          <p:nvPr/>
        </p:nvSpPr>
        <p:spPr>
          <a:xfrm>
            <a:off x="2259362" y="4602777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7" name="CuadroTexto 626"/>
          <p:cNvSpPr txBox="1"/>
          <p:nvPr/>
        </p:nvSpPr>
        <p:spPr>
          <a:xfrm>
            <a:off x="3711486" y="4580095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9" name="CuadroTexto 628"/>
          <p:cNvSpPr txBox="1"/>
          <p:nvPr/>
        </p:nvSpPr>
        <p:spPr>
          <a:xfrm>
            <a:off x="5376541" y="4054896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30" name="CuadroTexto 629"/>
          <p:cNvSpPr txBox="1"/>
          <p:nvPr/>
        </p:nvSpPr>
        <p:spPr>
          <a:xfrm>
            <a:off x="5374653" y="4298347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31" name="CuadroTexto 630"/>
          <p:cNvSpPr txBox="1"/>
          <p:nvPr/>
        </p:nvSpPr>
        <p:spPr>
          <a:xfrm>
            <a:off x="5390736" y="4562926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32" name="Rectángulo redondeado 631"/>
          <p:cNvSpPr/>
          <p:nvPr/>
        </p:nvSpPr>
        <p:spPr>
          <a:xfrm>
            <a:off x="233998" y="4956231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3" name="CuadroTexto 632"/>
          <p:cNvSpPr txBox="1"/>
          <p:nvPr/>
        </p:nvSpPr>
        <p:spPr>
          <a:xfrm rot="16200000">
            <a:off x="130135" y="5339942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34" name="Conector recto 633"/>
          <p:cNvCxnSpPr/>
          <p:nvPr/>
        </p:nvCxnSpPr>
        <p:spPr>
          <a:xfrm>
            <a:off x="757654" y="4951859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Conector recto 634"/>
          <p:cNvCxnSpPr/>
          <p:nvPr/>
        </p:nvCxnSpPr>
        <p:spPr>
          <a:xfrm>
            <a:off x="895677" y="519983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ector recto 635"/>
          <p:cNvCxnSpPr/>
          <p:nvPr/>
        </p:nvCxnSpPr>
        <p:spPr>
          <a:xfrm>
            <a:off x="2026309" y="50075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ector recto 636"/>
          <p:cNvCxnSpPr/>
          <p:nvPr/>
        </p:nvCxnSpPr>
        <p:spPr>
          <a:xfrm>
            <a:off x="3424309" y="50075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ector recto 637"/>
          <p:cNvCxnSpPr/>
          <p:nvPr/>
        </p:nvCxnSpPr>
        <p:spPr>
          <a:xfrm>
            <a:off x="4593212" y="50075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Conector recto 638"/>
          <p:cNvCxnSpPr/>
          <p:nvPr/>
        </p:nvCxnSpPr>
        <p:spPr>
          <a:xfrm>
            <a:off x="895677" y="545661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Conector recto 639"/>
          <p:cNvCxnSpPr/>
          <p:nvPr/>
        </p:nvCxnSpPr>
        <p:spPr>
          <a:xfrm>
            <a:off x="2026309" y="523677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Conector recto 640"/>
          <p:cNvCxnSpPr/>
          <p:nvPr/>
        </p:nvCxnSpPr>
        <p:spPr>
          <a:xfrm>
            <a:off x="3424309" y="523677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ector recto 641"/>
          <p:cNvCxnSpPr/>
          <p:nvPr/>
        </p:nvCxnSpPr>
        <p:spPr>
          <a:xfrm>
            <a:off x="4593212" y="523677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Conector recto 642"/>
          <p:cNvCxnSpPr/>
          <p:nvPr/>
        </p:nvCxnSpPr>
        <p:spPr>
          <a:xfrm>
            <a:off x="2026309" y="55158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Conector recto 643"/>
          <p:cNvCxnSpPr/>
          <p:nvPr/>
        </p:nvCxnSpPr>
        <p:spPr>
          <a:xfrm>
            <a:off x="3424309" y="55158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Conector recto 644"/>
          <p:cNvCxnSpPr/>
          <p:nvPr/>
        </p:nvCxnSpPr>
        <p:spPr>
          <a:xfrm>
            <a:off x="4593212" y="55158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Conector recto 645"/>
          <p:cNvCxnSpPr/>
          <p:nvPr/>
        </p:nvCxnSpPr>
        <p:spPr>
          <a:xfrm>
            <a:off x="891810" y="57261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Conector recto 646"/>
          <p:cNvCxnSpPr/>
          <p:nvPr/>
        </p:nvCxnSpPr>
        <p:spPr>
          <a:xfrm>
            <a:off x="2034935" y="57703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Conector recto 647"/>
          <p:cNvCxnSpPr/>
          <p:nvPr/>
        </p:nvCxnSpPr>
        <p:spPr>
          <a:xfrm>
            <a:off x="3432935" y="57703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9" name="Conector recto 648"/>
          <p:cNvCxnSpPr/>
          <p:nvPr/>
        </p:nvCxnSpPr>
        <p:spPr>
          <a:xfrm>
            <a:off x="4601838" y="57703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0" name="CuadroTexto 649"/>
          <p:cNvSpPr txBox="1"/>
          <p:nvPr/>
        </p:nvSpPr>
        <p:spPr>
          <a:xfrm>
            <a:off x="895708" y="4958531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3" name="CuadroTexto 652"/>
          <p:cNvSpPr txBox="1"/>
          <p:nvPr/>
        </p:nvSpPr>
        <p:spPr>
          <a:xfrm>
            <a:off x="5351242" y="4954198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4" name="CuadroTexto 653"/>
          <p:cNvSpPr txBox="1"/>
          <p:nvPr/>
        </p:nvSpPr>
        <p:spPr>
          <a:xfrm>
            <a:off x="900646" y="544114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7" name="CuadroTexto 656"/>
          <p:cNvSpPr txBox="1"/>
          <p:nvPr/>
        </p:nvSpPr>
        <p:spPr>
          <a:xfrm>
            <a:off x="890487" y="5204208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0" name="CuadroTexto 659"/>
          <p:cNvSpPr txBox="1"/>
          <p:nvPr/>
        </p:nvSpPr>
        <p:spPr>
          <a:xfrm>
            <a:off x="892300" y="5726182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3" name="CuadroTexto 662"/>
          <p:cNvSpPr txBox="1"/>
          <p:nvPr/>
        </p:nvSpPr>
        <p:spPr>
          <a:xfrm>
            <a:off x="5349327" y="5191610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4" name="CuadroTexto 663"/>
          <p:cNvSpPr txBox="1"/>
          <p:nvPr/>
        </p:nvSpPr>
        <p:spPr>
          <a:xfrm>
            <a:off x="5347439" y="5435061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5" name="CuadroTexto 664"/>
          <p:cNvSpPr txBox="1"/>
          <p:nvPr/>
        </p:nvSpPr>
        <p:spPr>
          <a:xfrm>
            <a:off x="5363522" y="5699640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2" name="Rectángulo redondeado 731"/>
          <p:cNvSpPr/>
          <p:nvPr/>
        </p:nvSpPr>
        <p:spPr>
          <a:xfrm>
            <a:off x="231172" y="6127190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3" name="CuadroTexto 732"/>
          <p:cNvSpPr txBox="1"/>
          <p:nvPr/>
        </p:nvSpPr>
        <p:spPr>
          <a:xfrm rot="16200000">
            <a:off x="121698" y="6510901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734" name="Conector recto 733"/>
          <p:cNvCxnSpPr/>
          <p:nvPr/>
        </p:nvCxnSpPr>
        <p:spPr>
          <a:xfrm>
            <a:off x="754828" y="6122818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Conector recto 734"/>
          <p:cNvCxnSpPr/>
          <p:nvPr/>
        </p:nvCxnSpPr>
        <p:spPr>
          <a:xfrm>
            <a:off x="892851" y="637079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Conector recto 735"/>
          <p:cNvCxnSpPr/>
          <p:nvPr/>
        </p:nvCxnSpPr>
        <p:spPr>
          <a:xfrm>
            <a:off x="2023483" y="61785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Conector recto 736"/>
          <p:cNvCxnSpPr/>
          <p:nvPr/>
        </p:nvCxnSpPr>
        <p:spPr>
          <a:xfrm>
            <a:off x="3421483" y="61785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Conector recto 737"/>
          <p:cNvCxnSpPr/>
          <p:nvPr/>
        </p:nvCxnSpPr>
        <p:spPr>
          <a:xfrm>
            <a:off x="4590386" y="61785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9" name="Conector recto 738"/>
          <p:cNvCxnSpPr/>
          <p:nvPr/>
        </p:nvCxnSpPr>
        <p:spPr>
          <a:xfrm>
            <a:off x="892851" y="662757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0" name="Conector recto 739"/>
          <p:cNvCxnSpPr/>
          <p:nvPr/>
        </p:nvCxnSpPr>
        <p:spPr>
          <a:xfrm>
            <a:off x="2023483" y="64077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Conector recto 740"/>
          <p:cNvCxnSpPr/>
          <p:nvPr/>
        </p:nvCxnSpPr>
        <p:spPr>
          <a:xfrm>
            <a:off x="3421483" y="64077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Conector recto 741"/>
          <p:cNvCxnSpPr/>
          <p:nvPr/>
        </p:nvCxnSpPr>
        <p:spPr>
          <a:xfrm>
            <a:off x="4590386" y="64077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Conector recto 742"/>
          <p:cNvCxnSpPr/>
          <p:nvPr/>
        </p:nvCxnSpPr>
        <p:spPr>
          <a:xfrm>
            <a:off x="2023483" y="668683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4" name="Conector recto 743"/>
          <p:cNvCxnSpPr/>
          <p:nvPr/>
        </p:nvCxnSpPr>
        <p:spPr>
          <a:xfrm>
            <a:off x="3421483" y="668683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5" name="Conector recto 744"/>
          <p:cNvCxnSpPr/>
          <p:nvPr/>
        </p:nvCxnSpPr>
        <p:spPr>
          <a:xfrm>
            <a:off x="4590386" y="668683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6" name="Conector recto 745"/>
          <p:cNvCxnSpPr/>
          <p:nvPr/>
        </p:nvCxnSpPr>
        <p:spPr>
          <a:xfrm>
            <a:off x="888984" y="689714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7" name="Conector recto 746"/>
          <p:cNvCxnSpPr/>
          <p:nvPr/>
        </p:nvCxnSpPr>
        <p:spPr>
          <a:xfrm>
            <a:off x="2032109" y="694126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8" name="Conector recto 747"/>
          <p:cNvCxnSpPr/>
          <p:nvPr/>
        </p:nvCxnSpPr>
        <p:spPr>
          <a:xfrm>
            <a:off x="3430109" y="694126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9" name="Conector recto 748"/>
          <p:cNvCxnSpPr/>
          <p:nvPr/>
        </p:nvCxnSpPr>
        <p:spPr>
          <a:xfrm>
            <a:off x="4599012" y="694126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0" name="CuadroTexto 749"/>
          <p:cNvSpPr txBox="1"/>
          <p:nvPr/>
        </p:nvSpPr>
        <p:spPr>
          <a:xfrm>
            <a:off x="892882" y="6129490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3" name="CuadroTexto 752"/>
          <p:cNvSpPr txBox="1"/>
          <p:nvPr/>
        </p:nvSpPr>
        <p:spPr>
          <a:xfrm>
            <a:off x="5348416" y="6125157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4" name="CuadroTexto 753"/>
          <p:cNvSpPr txBox="1"/>
          <p:nvPr/>
        </p:nvSpPr>
        <p:spPr>
          <a:xfrm>
            <a:off x="897820" y="6612099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7" name="CuadroTexto 756"/>
          <p:cNvSpPr txBox="1"/>
          <p:nvPr/>
        </p:nvSpPr>
        <p:spPr>
          <a:xfrm>
            <a:off x="887661" y="6375167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0" name="CuadroTexto 759"/>
          <p:cNvSpPr txBox="1"/>
          <p:nvPr/>
        </p:nvSpPr>
        <p:spPr>
          <a:xfrm>
            <a:off x="889474" y="689714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3" name="CuadroTexto 762"/>
          <p:cNvSpPr txBox="1"/>
          <p:nvPr/>
        </p:nvSpPr>
        <p:spPr>
          <a:xfrm>
            <a:off x="5346501" y="6362569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4" name="CuadroTexto 763"/>
          <p:cNvSpPr txBox="1"/>
          <p:nvPr/>
        </p:nvSpPr>
        <p:spPr>
          <a:xfrm>
            <a:off x="5344613" y="6606020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5" name="CuadroTexto 764"/>
          <p:cNvSpPr txBox="1"/>
          <p:nvPr/>
        </p:nvSpPr>
        <p:spPr>
          <a:xfrm>
            <a:off x="5360696" y="6870599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6" name="CuadroTexto 765"/>
          <p:cNvSpPr txBox="1"/>
          <p:nvPr/>
        </p:nvSpPr>
        <p:spPr>
          <a:xfrm>
            <a:off x="2241383" y="4952135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7" name="CuadroTexto 766"/>
          <p:cNvSpPr txBox="1"/>
          <p:nvPr/>
        </p:nvSpPr>
        <p:spPr>
          <a:xfrm>
            <a:off x="3715916" y="4963833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8" name="CuadroTexto 767"/>
          <p:cNvSpPr txBox="1"/>
          <p:nvPr/>
        </p:nvSpPr>
        <p:spPr>
          <a:xfrm>
            <a:off x="2241383" y="5202929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9" name="CuadroTexto 768"/>
          <p:cNvSpPr txBox="1"/>
          <p:nvPr/>
        </p:nvSpPr>
        <p:spPr>
          <a:xfrm>
            <a:off x="3715118" y="5215224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0" name="CuadroTexto 769"/>
          <p:cNvSpPr txBox="1"/>
          <p:nvPr/>
        </p:nvSpPr>
        <p:spPr>
          <a:xfrm>
            <a:off x="2233260" y="5476905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1" name="CuadroTexto 770"/>
          <p:cNvSpPr txBox="1"/>
          <p:nvPr/>
        </p:nvSpPr>
        <p:spPr>
          <a:xfrm>
            <a:off x="3716337" y="5470182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2" name="CuadroTexto 771"/>
          <p:cNvSpPr txBox="1"/>
          <p:nvPr/>
        </p:nvSpPr>
        <p:spPr>
          <a:xfrm>
            <a:off x="2227180" y="5734348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3" name="CuadroTexto 772"/>
          <p:cNvSpPr txBox="1"/>
          <p:nvPr/>
        </p:nvSpPr>
        <p:spPr>
          <a:xfrm>
            <a:off x="3700038" y="5721465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4" name="CuadroTexto 773"/>
          <p:cNvSpPr txBox="1"/>
          <p:nvPr/>
        </p:nvSpPr>
        <p:spPr>
          <a:xfrm>
            <a:off x="2245391" y="6139012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5" name="CuadroTexto 774"/>
          <p:cNvSpPr txBox="1"/>
          <p:nvPr/>
        </p:nvSpPr>
        <p:spPr>
          <a:xfrm>
            <a:off x="3704695" y="6125157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6" name="CuadroTexto 775"/>
          <p:cNvSpPr txBox="1"/>
          <p:nvPr/>
        </p:nvSpPr>
        <p:spPr>
          <a:xfrm>
            <a:off x="2227981" y="6380316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7" name="CuadroTexto 776"/>
          <p:cNvSpPr txBox="1"/>
          <p:nvPr/>
        </p:nvSpPr>
        <p:spPr>
          <a:xfrm>
            <a:off x="3710163" y="6386065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8" name="CuadroTexto 777"/>
          <p:cNvSpPr txBox="1"/>
          <p:nvPr/>
        </p:nvSpPr>
        <p:spPr>
          <a:xfrm>
            <a:off x="2220202" y="6626068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9" name="CuadroTexto 778"/>
          <p:cNvSpPr txBox="1"/>
          <p:nvPr/>
        </p:nvSpPr>
        <p:spPr>
          <a:xfrm>
            <a:off x="3719605" y="6640636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80" name="CuadroTexto 779"/>
          <p:cNvSpPr txBox="1"/>
          <p:nvPr/>
        </p:nvSpPr>
        <p:spPr>
          <a:xfrm>
            <a:off x="2213226" y="6912094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30,500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81" name="CuadroTexto 780"/>
          <p:cNvSpPr txBox="1"/>
          <p:nvPr/>
        </p:nvSpPr>
        <p:spPr>
          <a:xfrm>
            <a:off x="3719605" y="6917998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27,500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Rectángulo redondeado 731">
            <a:extLst>
              <a:ext uri="{FF2B5EF4-FFF2-40B4-BE49-F238E27FC236}">
                <a16:creationId xmlns:a16="http://schemas.microsoft.com/office/drawing/2014/main" id="{0EB88CA1-CA06-E123-CF93-E3FA9A31D3E2}"/>
              </a:ext>
            </a:extLst>
          </p:cNvPr>
          <p:cNvSpPr/>
          <p:nvPr/>
        </p:nvSpPr>
        <p:spPr>
          <a:xfrm>
            <a:off x="239042" y="7337641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4856768-1EB4-D0D5-ED67-E1215F6AEF06}"/>
              </a:ext>
            </a:extLst>
          </p:cNvPr>
          <p:cNvSpPr txBox="1"/>
          <p:nvPr/>
        </p:nvSpPr>
        <p:spPr>
          <a:xfrm rot="16200000">
            <a:off x="68815" y="7721352"/>
            <a:ext cx="8848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M-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9AD99952-4C80-729E-2265-28287E351499}"/>
              </a:ext>
            </a:extLst>
          </p:cNvPr>
          <p:cNvCxnSpPr/>
          <p:nvPr/>
        </p:nvCxnSpPr>
        <p:spPr>
          <a:xfrm>
            <a:off x="762698" y="7333269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AED2762A-9EAD-3786-3E90-BCBBE128FF22}"/>
              </a:ext>
            </a:extLst>
          </p:cNvPr>
          <p:cNvCxnSpPr/>
          <p:nvPr/>
        </p:nvCxnSpPr>
        <p:spPr>
          <a:xfrm>
            <a:off x="900721" y="758124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DF990C7A-8FFD-DA91-B2CB-4BA4C349BB12}"/>
              </a:ext>
            </a:extLst>
          </p:cNvPr>
          <p:cNvCxnSpPr/>
          <p:nvPr/>
        </p:nvCxnSpPr>
        <p:spPr>
          <a:xfrm>
            <a:off x="2031353" y="73889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ABAA1F60-65AC-C740-DA19-43D4D0B40AF6}"/>
              </a:ext>
            </a:extLst>
          </p:cNvPr>
          <p:cNvCxnSpPr/>
          <p:nvPr/>
        </p:nvCxnSpPr>
        <p:spPr>
          <a:xfrm>
            <a:off x="3429353" y="73889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0C13A3F2-26C1-758D-251E-A130B3DA7F74}"/>
              </a:ext>
            </a:extLst>
          </p:cNvPr>
          <p:cNvCxnSpPr/>
          <p:nvPr/>
        </p:nvCxnSpPr>
        <p:spPr>
          <a:xfrm>
            <a:off x="4598256" y="73889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522A6B07-1C28-5336-CF06-858317B61FB3}"/>
              </a:ext>
            </a:extLst>
          </p:cNvPr>
          <p:cNvCxnSpPr/>
          <p:nvPr/>
        </p:nvCxnSpPr>
        <p:spPr>
          <a:xfrm>
            <a:off x="900721" y="783802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7F485FD7-056A-B8F5-B90D-BF7F24C7A530}"/>
              </a:ext>
            </a:extLst>
          </p:cNvPr>
          <p:cNvCxnSpPr/>
          <p:nvPr/>
        </p:nvCxnSpPr>
        <p:spPr>
          <a:xfrm>
            <a:off x="2031353" y="76181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748B359F-AFAC-4476-41CB-38123FCA5EF6}"/>
              </a:ext>
            </a:extLst>
          </p:cNvPr>
          <p:cNvCxnSpPr/>
          <p:nvPr/>
        </p:nvCxnSpPr>
        <p:spPr>
          <a:xfrm>
            <a:off x="3429353" y="76181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25878DCA-9208-FD75-5CEE-F08A34DD7AFA}"/>
              </a:ext>
            </a:extLst>
          </p:cNvPr>
          <p:cNvCxnSpPr/>
          <p:nvPr/>
        </p:nvCxnSpPr>
        <p:spPr>
          <a:xfrm>
            <a:off x="4598256" y="76181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D77CBD70-F361-AB85-889E-747FCD3DF32C}"/>
              </a:ext>
            </a:extLst>
          </p:cNvPr>
          <p:cNvCxnSpPr/>
          <p:nvPr/>
        </p:nvCxnSpPr>
        <p:spPr>
          <a:xfrm>
            <a:off x="2031353" y="78972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34E48873-7FDF-C002-568B-A67A0CB84BF5}"/>
              </a:ext>
            </a:extLst>
          </p:cNvPr>
          <p:cNvCxnSpPr/>
          <p:nvPr/>
        </p:nvCxnSpPr>
        <p:spPr>
          <a:xfrm>
            <a:off x="3429353" y="78972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8E6899FE-3FF3-4F3C-AB46-63A97112DD1A}"/>
              </a:ext>
            </a:extLst>
          </p:cNvPr>
          <p:cNvCxnSpPr/>
          <p:nvPr/>
        </p:nvCxnSpPr>
        <p:spPr>
          <a:xfrm>
            <a:off x="4598256" y="78972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17F3D423-8B42-4730-9A42-CFB720898C22}"/>
              </a:ext>
            </a:extLst>
          </p:cNvPr>
          <p:cNvCxnSpPr/>
          <p:nvPr/>
        </p:nvCxnSpPr>
        <p:spPr>
          <a:xfrm>
            <a:off x="896854" y="810759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DE502E7F-384A-53EA-4A64-C56CB9865B32}"/>
              </a:ext>
            </a:extLst>
          </p:cNvPr>
          <p:cNvCxnSpPr/>
          <p:nvPr/>
        </p:nvCxnSpPr>
        <p:spPr>
          <a:xfrm>
            <a:off x="2039979" y="81517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3435A5BC-B74D-7564-8C2E-977A59935E3C}"/>
              </a:ext>
            </a:extLst>
          </p:cNvPr>
          <p:cNvCxnSpPr/>
          <p:nvPr/>
        </p:nvCxnSpPr>
        <p:spPr>
          <a:xfrm>
            <a:off x="3437979" y="81517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C7D284E1-2ECA-1191-C9F9-DA2BC68755CC}"/>
              </a:ext>
            </a:extLst>
          </p:cNvPr>
          <p:cNvCxnSpPr/>
          <p:nvPr/>
        </p:nvCxnSpPr>
        <p:spPr>
          <a:xfrm>
            <a:off x="4606882" y="81517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8AEC322-8016-569B-F1EB-CC332B23C195}"/>
              </a:ext>
            </a:extLst>
          </p:cNvPr>
          <p:cNvSpPr txBox="1"/>
          <p:nvPr/>
        </p:nvSpPr>
        <p:spPr>
          <a:xfrm>
            <a:off x="900752" y="7339941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2ABCCACA-7745-147A-244D-58EB9388025C}"/>
              </a:ext>
            </a:extLst>
          </p:cNvPr>
          <p:cNvSpPr txBox="1"/>
          <p:nvPr/>
        </p:nvSpPr>
        <p:spPr>
          <a:xfrm>
            <a:off x="5356286" y="7335608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3C96D54E-C8E3-2D12-0C58-AE06E15B4912}"/>
              </a:ext>
            </a:extLst>
          </p:cNvPr>
          <p:cNvSpPr txBox="1"/>
          <p:nvPr/>
        </p:nvSpPr>
        <p:spPr>
          <a:xfrm>
            <a:off x="905690" y="782255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E8EF928-F19A-7CDA-A780-C96DD095F21F}"/>
              </a:ext>
            </a:extLst>
          </p:cNvPr>
          <p:cNvSpPr txBox="1"/>
          <p:nvPr/>
        </p:nvSpPr>
        <p:spPr>
          <a:xfrm>
            <a:off x="895531" y="7585618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4EC15E83-6E76-FFE6-F6ED-0DE0E8A13D06}"/>
              </a:ext>
            </a:extLst>
          </p:cNvPr>
          <p:cNvSpPr txBox="1"/>
          <p:nvPr/>
        </p:nvSpPr>
        <p:spPr>
          <a:xfrm>
            <a:off x="897344" y="8107592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7439B47F-5BD5-C4FE-5578-48B274E69AB5}"/>
              </a:ext>
            </a:extLst>
          </p:cNvPr>
          <p:cNvSpPr txBox="1"/>
          <p:nvPr/>
        </p:nvSpPr>
        <p:spPr>
          <a:xfrm>
            <a:off x="5354371" y="7573020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94059B74-191D-81C5-DC09-FCB698F270FE}"/>
              </a:ext>
            </a:extLst>
          </p:cNvPr>
          <p:cNvSpPr txBox="1"/>
          <p:nvPr/>
        </p:nvSpPr>
        <p:spPr>
          <a:xfrm>
            <a:off x="5352483" y="7816471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AB371742-CBC4-F757-7CFF-1BEAE8B21DEC}"/>
              </a:ext>
            </a:extLst>
          </p:cNvPr>
          <p:cNvSpPr txBox="1"/>
          <p:nvPr/>
        </p:nvSpPr>
        <p:spPr>
          <a:xfrm>
            <a:off x="5368566" y="8081050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18D8EFFB-C40D-F894-0271-1E825B81EEED}"/>
              </a:ext>
            </a:extLst>
          </p:cNvPr>
          <p:cNvSpPr txBox="1"/>
          <p:nvPr/>
        </p:nvSpPr>
        <p:spPr>
          <a:xfrm>
            <a:off x="2253261" y="734946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72FF71FD-2AD8-ACDE-A2E1-53B1B471F964}"/>
              </a:ext>
            </a:extLst>
          </p:cNvPr>
          <p:cNvSpPr txBox="1"/>
          <p:nvPr/>
        </p:nvSpPr>
        <p:spPr>
          <a:xfrm>
            <a:off x="3712565" y="733560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E08C59CF-8084-BB5F-A432-5B1026F9CD70}"/>
              </a:ext>
            </a:extLst>
          </p:cNvPr>
          <p:cNvSpPr txBox="1"/>
          <p:nvPr/>
        </p:nvSpPr>
        <p:spPr>
          <a:xfrm>
            <a:off x="2235851" y="759076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9BB6D7AA-940C-6B3F-FC03-B1DFE4A0C426}"/>
              </a:ext>
            </a:extLst>
          </p:cNvPr>
          <p:cNvSpPr txBox="1"/>
          <p:nvPr/>
        </p:nvSpPr>
        <p:spPr>
          <a:xfrm>
            <a:off x="3718033" y="759651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CAD9D212-8BEA-53AC-84BC-B975056682D3}"/>
              </a:ext>
            </a:extLst>
          </p:cNvPr>
          <p:cNvSpPr txBox="1"/>
          <p:nvPr/>
        </p:nvSpPr>
        <p:spPr>
          <a:xfrm>
            <a:off x="2228072" y="783651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A6F54753-1354-7B49-6808-78E26DC98A20}"/>
              </a:ext>
            </a:extLst>
          </p:cNvPr>
          <p:cNvSpPr txBox="1"/>
          <p:nvPr/>
        </p:nvSpPr>
        <p:spPr>
          <a:xfrm>
            <a:off x="3727475" y="785108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E0A1BD93-2B41-D187-7120-7F3D8104C79A}"/>
              </a:ext>
            </a:extLst>
          </p:cNvPr>
          <p:cNvSpPr txBox="1"/>
          <p:nvPr/>
        </p:nvSpPr>
        <p:spPr>
          <a:xfrm>
            <a:off x="2221096" y="812254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36B1976C-831C-B285-1D59-8EBA8050886C}"/>
              </a:ext>
            </a:extLst>
          </p:cNvPr>
          <p:cNvSpPr txBox="1"/>
          <p:nvPr/>
        </p:nvSpPr>
        <p:spPr>
          <a:xfrm>
            <a:off x="3727475" y="812844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30,000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967C01C2-4EF4-64F1-D8AD-4BF8048F4097}"/>
              </a:ext>
            </a:extLst>
          </p:cNvPr>
          <p:cNvSpPr txBox="1"/>
          <p:nvPr/>
        </p:nvSpPr>
        <p:spPr>
          <a:xfrm>
            <a:off x="4132783" y="846452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75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33138" y="1814762"/>
            <a:ext cx="6416488" cy="394410"/>
          </a:xfrm>
          <a:prstGeom prst="roundRect">
            <a:avLst>
              <a:gd name="adj" fmla="val 29712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1498060" y="1825732"/>
            <a:ext cx="2579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DESCRIPCIÓN DEL SERVICIO 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271326" y="1848522"/>
            <a:ext cx="808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PRECIO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3" name="Conector recto 12"/>
          <p:cNvCxnSpPr>
            <a:cxnSpLocks/>
          </p:cNvCxnSpPr>
          <p:nvPr/>
        </p:nvCxnSpPr>
        <p:spPr>
          <a:xfrm>
            <a:off x="4662085" y="1923958"/>
            <a:ext cx="0" cy="44223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SAN ANTONIO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268" y="353721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33138" y="1245781"/>
            <a:ext cx="6416488" cy="492611"/>
          </a:xfrm>
          <a:prstGeom prst="roundRect">
            <a:avLst>
              <a:gd name="adj" fmla="val 20039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440881" y="1228360"/>
            <a:ext cx="62095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dirty="0">
                <a:solidFill>
                  <a:schemeClr val="bg1"/>
                </a:solidFill>
                <a:latin typeface="Gotham" panose="02000504050000020004" pitchFamily="2" charset="0"/>
              </a:rPr>
              <a:t>Lista de Precios Servicios Adicionales – Camposanto Esperanza Eterna             </a:t>
            </a:r>
            <a:r>
              <a:rPr lang="es-PE" sz="1400" b="1" dirty="0">
                <a:solidFill>
                  <a:schemeClr val="bg1"/>
                </a:solidFill>
                <a:latin typeface="Gotham" panose="02000504050000020004" pitchFamily="2" charset="0"/>
              </a:rPr>
              <a:t>San Antonio 2024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1356113" y="2348748"/>
            <a:ext cx="2563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Zona A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9" name="Conector recto 218"/>
          <p:cNvCxnSpPr>
            <a:cxnSpLocks/>
          </p:cNvCxnSpPr>
          <p:nvPr/>
        </p:nvCxnSpPr>
        <p:spPr>
          <a:xfrm>
            <a:off x="248183" y="2654003"/>
            <a:ext cx="6370773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>
            <a:cxnSpLocks/>
          </p:cNvCxnSpPr>
          <p:nvPr/>
        </p:nvCxnSpPr>
        <p:spPr>
          <a:xfrm>
            <a:off x="239042" y="2966196"/>
            <a:ext cx="6379915" cy="2324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>
            <a:cxnSpLocks/>
          </p:cNvCxnSpPr>
          <p:nvPr/>
        </p:nvCxnSpPr>
        <p:spPr>
          <a:xfrm>
            <a:off x="4662085" y="2304481"/>
            <a:ext cx="18446" cy="646455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8D9C2F22-A8BB-6C8C-8C5A-1FD0496E6816}"/>
              </a:ext>
            </a:extLst>
          </p:cNvPr>
          <p:cNvSpPr txBox="1"/>
          <p:nvPr/>
        </p:nvSpPr>
        <p:spPr>
          <a:xfrm>
            <a:off x="1356113" y="2675493"/>
            <a:ext cx="2556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Zona B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2A9BBDF-26D2-4367-2DA2-2E4DC5EC913E}"/>
              </a:ext>
            </a:extLst>
          </p:cNvPr>
          <p:cNvSpPr txBox="1"/>
          <p:nvPr/>
        </p:nvSpPr>
        <p:spPr>
          <a:xfrm>
            <a:off x="5166682" y="2346226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1,400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76659F47-2E2B-CB66-9AFD-02AE5984E166}"/>
              </a:ext>
            </a:extLst>
          </p:cNvPr>
          <p:cNvCxnSpPr>
            <a:cxnSpLocks/>
          </p:cNvCxnSpPr>
          <p:nvPr/>
        </p:nvCxnSpPr>
        <p:spPr>
          <a:xfrm>
            <a:off x="239042" y="3509135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DF09F2B2-15D5-9041-F9A4-C3A2263789E7}"/>
              </a:ext>
            </a:extLst>
          </p:cNvPr>
          <p:cNvCxnSpPr>
            <a:cxnSpLocks/>
          </p:cNvCxnSpPr>
          <p:nvPr/>
        </p:nvCxnSpPr>
        <p:spPr>
          <a:xfrm>
            <a:off x="257328" y="3217150"/>
            <a:ext cx="6379915" cy="282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D4E77267-F0B8-C294-3C61-C318ACE4C2EC}"/>
              </a:ext>
            </a:extLst>
          </p:cNvPr>
          <p:cNvCxnSpPr>
            <a:cxnSpLocks/>
          </p:cNvCxnSpPr>
          <p:nvPr/>
        </p:nvCxnSpPr>
        <p:spPr>
          <a:xfrm>
            <a:off x="257328" y="3766654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A0100090-FC42-E83E-1799-AB44C98B52F2}"/>
              </a:ext>
            </a:extLst>
          </p:cNvPr>
          <p:cNvCxnSpPr>
            <a:cxnSpLocks/>
          </p:cNvCxnSpPr>
          <p:nvPr/>
        </p:nvCxnSpPr>
        <p:spPr>
          <a:xfrm>
            <a:off x="248185" y="4065836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ector recto 447">
            <a:extLst>
              <a:ext uri="{FF2B5EF4-FFF2-40B4-BE49-F238E27FC236}">
                <a16:creationId xmlns:a16="http://schemas.microsoft.com/office/drawing/2014/main" id="{7106E7C1-CC7F-C8F7-2289-80B88B564D95}"/>
              </a:ext>
            </a:extLst>
          </p:cNvPr>
          <p:cNvCxnSpPr>
            <a:cxnSpLocks/>
          </p:cNvCxnSpPr>
          <p:nvPr/>
        </p:nvCxnSpPr>
        <p:spPr>
          <a:xfrm>
            <a:off x="248183" y="4349148"/>
            <a:ext cx="6370773" cy="5608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ector recto 449">
            <a:extLst>
              <a:ext uri="{FF2B5EF4-FFF2-40B4-BE49-F238E27FC236}">
                <a16:creationId xmlns:a16="http://schemas.microsoft.com/office/drawing/2014/main" id="{EB1B6D9B-5072-2775-1479-D5EAB9DAD7CA}"/>
              </a:ext>
            </a:extLst>
          </p:cNvPr>
          <p:cNvCxnSpPr>
            <a:cxnSpLocks/>
          </p:cNvCxnSpPr>
          <p:nvPr/>
        </p:nvCxnSpPr>
        <p:spPr>
          <a:xfrm>
            <a:off x="258996" y="4712838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ector recto 450">
            <a:extLst>
              <a:ext uri="{FF2B5EF4-FFF2-40B4-BE49-F238E27FC236}">
                <a16:creationId xmlns:a16="http://schemas.microsoft.com/office/drawing/2014/main" id="{E2385DFC-BBEA-182B-3D61-D6286AC3A244}"/>
              </a:ext>
            </a:extLst>
          </p:cNvPr>
          <p:cNvCxnSpPr>
            <a:cxnSpLocks/>
          </p:cNvCxnSpPr>
          <p:nvPr/>
        </p:nvCxnSpPr>
        <p:spPr>
          <a:xfrm>
            <a:off x="239042" y="5036873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ector recto 451">
            <a:extLst>
              <a:ext uri="{FF2B5EF4-FFF2-40B4-BE49-F238E27FC236}">
                <a16:creationId xmlns:a16="http://schemas.microsoft.com/office/drawing/2014/main" id="{1B74723E-7AAA-A6C8-6898-22F7879999DA}"/>
              </a:ext>
            </a:extLst>
          </p:cNvPr>
          <p:cNvCxnSpPr>
            <a:cxnSpLocks/>
          </p:cNvCxnSpPr>
          <p:nvPr/>
        </p:nvCxnSpPr>
        <p:spPr>
          <a:xfrm>
            <a:off x="248183" y="5326062"/>
            <a:ext cx="6379915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ector recto 453">
            <a:extLst>
              <a:ext uri="{FF2B5EF4-FFF2-40B4-BE49-F238E27FC236}">
                <a16:creationId xmlns:a16="http://schemas.microsoft.com/office/drawing/2014/main" id="{783BE2EE-B273-53FC-3ED9-77DA0502FEA8}"/>
              </a:ext>
            </a:extLst>
          </p:cNvPr>
          <p:cNvCxnSpPr>
            <a:cxnSpLocks/>
          </p:cNvCxnSpPr>
          <p:nvPr/>
        </p:nvCxnSpPr>
        <p:spPr>
          <a:xfrm>
            <a:off x="269711" y="5593634"/>
            <a:ext cx="6358387" cy="53306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ector recto 454">
            <a:extLst>
              <a:ext uri="{FF2B5EF4-FFF2-40B4-BE49-F238E27FC236}">
                <a16:creationId xmlns:a16="http://schemas.microsoft.com/office/drawing/2014/main" id="{413C9D8F-C6BD-B3DE-C724-C3FB9F386BD2}"/>
              </a:ext>
            </a:extLst>
          </p:cNvPr>
          <p:cNvCxnSpPr>
            <a:cxnSpLocks/>
          </p:cNvCxnSpPr>
          <p:nvPr/>
        </p:nvCxnSpPr>
        <p:spPr>
          <a:xfrm>
            <a:off x="239041" y="5913450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ector recto 455">
            <a:extLst>
              <a:ext uri="{FF2B5EF4-FFF2-40B4-BE49-F238E27FC236}">
                <a16:creationId xmlns:a16="http://schemas.microsoft.com/office/drawing/2014/main" id="{126F28EC-F8BC-A612-84CC-984DBDC7E80F}"/>
              </a:ext>
            </a:extLst>
          </p:cNvPr>
          <p:cNvCxnSpPr>
            <a:cxnSpLocks/>
          </p:cNvCxnSpPr>
          <p:nvPr/>
        </p:nvCxnSpPr>
        <p:spPr>
          <a:xfrm>
            <a:off x="257328" y="6242070"/>
            <a:ext cx="6361628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ector recto 456">
            <a:extLst>
              <a:ext uri="{FF2B5EF4-FFF2-40B4-BE49-F238E27FC236}">
                <a16:creationId xmlns:a16="http://schemas.microsoft.com/office/drawing/2014/main" id="{BEB795B1-910B-ABDF-C46B-481C6BBD6A0E}"/>
              </a:ext>
            </a:extLst>
          </p:cNvPr>
          <p:cNvCxnSpPr>
            <a:cxnSpLocks/>
          </p:cNvCxnSpPr>
          <p:nvPr/>
        </p:nvCxnSpPr>
        <p:spPr>
          <a:xfrm>
            <a:off x="248183" y="6510935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ector recto 459">
            <a:extLst>
              <a:ext uri="{FF2B5EF4-FFF2-40B4-BE49-F238E27FC236}">
                <a16:creationId xmlns:a16="http://schemas.microsoft.com/office/drawing/2014/main" id="{7A0A98E5-2CC7-F5F1-7C6E-8B33A55DC24D}"/>
              </a:ext>
            </a:extLst>
          </p:cNvPr>
          <p:cNvCxnSpPr>
            <a:cxnSpLocks/>
          </p:cNvCxnSpPr>
          <p:nvPr/>
        </p:nvCxnSpPr>
        <p:spPr>
          <a:xfrm>
            <a:off x="239041" y="6824212"/>
            <a:ext cx="6359962" cy="84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460">
            <a:extLst>
              <a:ext uri="{FF2B5EF4-FFF2-40B4-BE49-F238E27FC236}">
                <a16:creationId xmlns:a16="http://schemas.microsoft.com/office/drawing/2014/main" id="{AC79B316-5D0F-DA3C-1FB8-E570383B9AB2}"/>
              </a:ext>
            </a:extLst>
          </p:cNvPr>
          <p:cNvCxnSpPr>
            <a:cxnSpLocks/>
          </p:cNvCxnSpPr>
          <p:nvPr/>
        </p:nvCxnSpPr>
        <p:spPr>
          <a:xfrm>
            <a:off x="233138" y="7101840"/>
            <a:ext cx="6394960" cy="58972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>
            <a:extLst>
              <a:ext uri="{FF2B5EF4-FFF2-40B4-BE49-F238E27FC236}">
                <a16:creationId xmlns:a16="http://schemas.microsoft.com/office/drawing/2014/main" id="{BCA1290C-F7F9-24C9-E417-53EFA3E857E1}"/>
              </a:ext>
            </a:extLst>
          </p:cNvPr>
          <p:cNvCxnSpPr>
            <a:cxnSpLocks/>
          </p:cNvCxnSpPr>
          <p:nvPr/>
        </p:nvCxnSpPr>
        <p:spPr>
          <a:xfrm>
            <a:off x="257328" y="7461284"/>
            <a:ext cx="6361628" cy="28065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>
            <a:extLst>
              <a:ext uri="{FF2B5EF4-FFF2-40B4-BE49-F238E27FC236}">
                <a16:creationId xmlns:a16="http://schemas.microsoft.com/office/drawing/2014/main" id="{6C733B53-A7E1-24C8-CCD1-221D92C1AF16}"/>
              </a:ext>
            </a:extLst>
          </p:cNvPr>
          <p:cNvCxnSpPr>
            <a:cxnSpLocks/>
          </p:cNvCxnSpPr>
          <p:nvPr/>
        </p:nvCxnSpPr>
        <p:spPr>
          <a:xfrm>
            <a:off x="257328" y="7805543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>
            <a:extLst>
              <a:ext uri="{FF2B5EF4-FFF2-40B4-BE49-F238E27FC236}">
                <a16:creationId xmlns:a16="http://schemas.microsoft.com/office/drawing/2014/main" id="{473ED791-D7F2-CC29-4752-62CCEC81B6CF}"/>
              </a:ext>
            </a:extLst>
          </p:cNvPr>
          <p:cNvCxnSpPr>
            <a:cxnSpLocks/>
          </p:cNvCxnSpPr>
          <p:nvPr/>
        </p:nvCxnSpPr>
        <p:spPr>
          <a:xfrm>
            <a:off x="248183" y="8116215"/>
            <a:ext cx="6389060" cy="14075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4574219B-90D9-C1DE-DF3B-EF32F82F7BE9}"/>
              </a:ext>
            </a:extLst>
          </p:cNvPr>
          <p:cNvSpPr txBox="1"/>
          <p:nvPr/>
        </p:nvSpPr>
        <p:spPr>
          <a:xfrm>
            <a:off x="5166682" y="2672427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1,400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DD94F6A-9F5F-3C31-7488-15C6EF370AC7}"/>
              </a:ext>
            </a:extLst>
          </p:cNvPr>
          <p:cNvSpPr txBox="1"/>
          <p:nvPr/>
        </p:nvSpPr>
        <p:spPr>
          <a:xfrm>
            <a:off x="1352997" y="2957922"/>
            <a:ext cx="26130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Zona M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A998040-3883-566E-BEFE-F8A9F1473C05}"/>
              </a:ext>
            </a:extLst>
          </p:cNvPr>
          <p:cNvSpPr txBox="1"/>
          <p:nvPr/>
        </p:nvSpPr>
        <p:spPr>
          <a:xfrm>
            <a:off x="1144286" y="3231238"/>
            <a:ext cx="31846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 Nichos Antiguos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452FBA2-F274-8DA0-2A38-615253241BC8}"/>
              </a:ext>
            </a:extLst>
          </p:cNvPr>
          <p:cNvSpPr txBox="1"/>
          <p:nvPr/>
        </p:nvSpPr>
        <p:spPr>
          <a:xfrm>
            <a:off x="1126907" y="3494942"/>
            <a:ext cx="30811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 Nichos Zona A 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D90F9B7-2DBE-6428-48C9-D1941736FD12}"/>
              </a:ext>
            </a:extLst>
          </p:cNvPr>
          <p:cNvSpPr txBox="1"/>
          <p:nvPr/>
        </p:nvSpPr>
        <p:spPr>
          <a:xfrm>
            <a:off x="1137945" y="3814484"/>
            <a:ext cx="30811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 Nichos Zona B 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8FEBC46-B49C-D589-9A54-DEE62908FFA0}"/>
              </a:ext>
            </a:extLst>
          </p:cNvPr>
          <p:cNvSpPr txBox="1"/>
          <p:nvPr/>
        </p:nvSpPr>
        <p:spPr>
          <a:xfrm>
            <a:off x="1137945" y="4087632"/>
            <a:ext cx="3130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 Nichos Zona M 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FE82AAC-DE48-E18C-B245-D1B1587531EF}"/>
              </a:ext>
            </a:extLst>
          </p:cNvPr>
          <p:cNvSpPr txBox="1"/>
          <p:nvPr/>
        </p:nvSpPr>
        <p:spPr>
          <a:xfrm>
            <a:off x="1267563" y="4682150"/>
            <a:ext cx="2645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Párvulos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15ED07A-A65C-2DBD-6E6A-789629221823}"/>
              </a:ext>
            </a:extLst>
          </p:cNvPr>
          <p:cNvSpPr txBox="1"/>
          <p:nvPr/>
        </p:nvSpPr>
        <p:spPr>
          <a:xfrm>
            <a:off x="1233519" y="5010113"/>
            <a:ext cx="27594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Cinerarios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92E3ADF-DD55-05B2-8D3D-71288DB26A7A}"/>
              </a:ext>
            </a:extLst>
          </p:cNvPr>
          <p:cNvSpPr txBox="1"/>
          <p:nvPr/>
        </p:nvSpPr>
        <p:spPr>
          <a:xfrm>
            <a:off x="423675" y="5606977"/>
            <a:ext cx="4090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Traslado Interno de Sepultura a Sepultura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20C3C50-F5D6-4D67-4371-68159BC41724}"/>
              </a:ext>
            </a:extLst>
          </p:cNvPr>
          <p:cNvSpPr txBox="1"/>
          <p:nvPr/>
        </p:nvSpPr>
        <p:spPr>
          <a:xfrm>
            <a:off x="545949" y="5918294"/>
            <a:ext cx="3808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Traslado Interno de Nicho a Sepultura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6F9F23A-EE01-8094-C9A6-30EE446A9BED}"/>
              </a:ext>
            </a:extLst>
          </p:cNvPr>
          <p:cNvSpPr txBox="1"/>
          <p:nvPr/>
        </p:nvSpPr>
        <p:spPr>
          <a:xfrm>
            <a:off x="844592" y="5297894"/>
            <a:ext cx="3580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Exhumación para Traslado Externo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C4C9610-2F33-F62C-C32E-CE04080E0926}"/>
              </a:ext>
            </a:extLst>
          </p:cNvPr>
          <p:cNvSpPr txBox="1"/>
          <p:nvPr/>
        </p:nvSpPr>
        <p:spPr>
          <a:xfrm>
            <a:off x="1266761" y="4376679"/>
            <a:ext cx="28192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Derecho de Inhumación- Mausoleos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21427EF-D925-1267-BE38-5D57D154F0F8}"/>
              </a:ext>
            </a:extLst>
          </p:cNvPr>
          <p:cNvSpPr txBox="1"/>
          <p:nvPr/>
        </p:nvSpPr>
        <p:spPr>
          <a:xfrm>
            <a:off x="906084" y="6208389"/>
            <a:ext cx="3416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Misa de Sepelio- Plegaria con Acompañante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A47785B-AFDB-A336-AD52-17CA14296B5A}"/>
              </a:ext>
            </a:extLst>
          </p:cNvPr>
          <p:cNvSpPr txBox="1"/>
          <p:nvPr/>
        </p:nvSpPr>
        <p:spPr>
          <a:xfrm>
            <a:off x="2034640" y="6516435"/>
            <a:ext cx="1535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Misa de Recuerdo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FBA8A9CF-67AF-F019-D3E2-852D75BCE437}"/>
              </a:ext>
            </a:extLst>
          </p:cNvPr>
          <p:cNvSpPr txBox="1"/>
          <p:nvPr/>
        </p:nvSpPr>
        <p:spPr>
          <a:xfrm>
            <a:off x="2152126" y="6833692"/>
            <a:ext cx="11689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Responso VIP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8AAD0E7-F19E-D3B8-7558-60EC44ECAC72}"/>
              </a:ext>
            </a:extLst>
          </p:cNvPr>
          <p:cNvSpPr txBox="1"/>
          <p:nvPr/>
        </p:nvSpPr>
        <p:spPr>
          <a:xfrm>
            <a:off x="798092" y="7153508"/>
            <a:ext cx="3779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Mármol Carrara ( Medida 50cm x 30 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237C9D2-973E-A1D1-61CF-A8AABEDFB2CC}"/>
              </a:ext>
            </a:extLst>
          </p:cNvPr>
          <p:cNvSpPr txBox="1"/>
          <p:nvPr/>
        </p:nvSpPr>
        <p:spPr>
          <a:xfrm>
            <a:off x="858986" y="7489349"/>
            <a:ext cx="36550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Granito Negro ( Medida 50cm x 30 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4DB51B4-A6D7-6009-0A23-EB193DF4714F}"/>
              </a:ext>
            </a:extLst>
          </p:cNvPr>
          <p:cNvSpPr txBox="1"/>
          <p:nvPr/>
        </p:nvSpPr>
        <p:spPr>
          <a:xfrm>
            <a:off x="1781358" y="7808438"/>
            <a:ext cx="2138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Mantenimiento de Lápidas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6CB40CA-60B9-F589-2B92-381567B1444A}"/>
              </a:ext>
            </a:extLst>
          </p:cNvPr>
          <p:cNvSpPr txBox="1"/>
          <p:nvPr/>
        </p:nvSpPr>
        <p:spPr>
          <a:xfrm>
            <a:off x="1491566" y="8126302"/>
            <a:ext cx="259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Venta de Flores ( 4 ramos al mes)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1C33430-1A09-AF37-A2A0-CECD75E739F5}"/>
              </a:ext>
            </a:extLst>
          </p:cNvPr>
          <p:cNvSpPr txBox="1"/>
          <p:nvPr/>
        </p:nvSpPr>
        <p:spPr>
          <a:xfrm>
            <a:off x="5171252" y="2954935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1,400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5985D3A-75B8-FA4B-1AF2-F3327DED0EE7}"/>
              </a:ext>
            </a:extLst>
          </p:cNvPr>
          <p:cNvSpPr txBox="1"/>
          <p:nvPr/>
        </p:nvSpPr>
        <p:spPr>
          <a:xfrm>
            <a:off x="5165532" y="3245367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1,350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DCD3471-A81F-8A82-FA33-A6C1B8EA56D8}"/>
              </a:ext>
            </a:extLst>
          </p:cNvPr>
          <p:cNvSpPr txBox="1"/>
          <p:nvPr/>
        </p:nvSpPr>
        <p:spPr>
          <a:xfrm>
            <a:off x="5145922" y="3527477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1,350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A107626-DA3D-AC63-94F1-5579A99E42FB}"/>
              </a:ext>
            </a:extLst>
          </p:cNvPr>
          <p:cNvSpPr txBox="1"/>
          <p:nvPr/>
        </p:nvSpPr>
        <p:spPr>
          <a:xfrm>
            <a:off x="5163634" y="3800992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1,350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19CB479-0E01-66A2-07B3-5E12A477F477}"/>
              </a:ext>
            </a:extLst>
          </p:cNvPr>
          <p:cNvSpPr txBox="1"/>
          <p:nvPr/>
        </p:nvSpPr>
        <p:spPr>
          <a:xfrm>
            <a:off x="5165065" y="4088425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1,500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F5BA0F1-DEC7-1BDC-4ABB-C86F3F1C7132}"/>
              </a:ext>
            </a:extLst>
          </p:cNvPr>
          <p:cNvSpPr txBox="1"/>
          <p:nvPr/>
        </p:nvSpPr>
        <p:spPr>
          <a:xfrm>
            <a:off x="5160845" y="4390915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1,400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33D724D-5CE3-43A6-0071-C5CED79E1650}"/>
              </a:ext>
            </a:extLst>
          </p:cNvPr>
          <p:cNvSpPr txBox="1"/>
          <p:nvPr/>
        </p:nvSpPr>
        <p:spPr>
          <a:xfrm>
            <a:off x="5231761" y="4734185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450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E6F1963-2E70-36D3-C71D-E6F1335F587D}"/>
              </a:ext>
            </a:extLst>
          </p:cNvPr>
          <p:cNvSpPr txBox="1"/>
          <p:nvPr/>
        </p:nvSpPr>
        <p:spPr>
          <a:xfrm>
            <a:off x="5229780" y="5018285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65901B5-365F-25E5-2A47-2BC83D56D80D}"/>
              </a:ext>
            </a:extLst>
          </p:cNvPr>
          <p:cNvSpPr txBox="1"/>
          <p:nvPr/>
        </p:nvSpPr>
        <p:spPr>
          <a:xfrm>
            <a:off x="5155365" y="5310829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C973927-C2B3-CFF9-E2D6-A5D38A6FCE93}"/>
              </a:ext>
            </a:extLst>
          </p:cNvPr>
          <p:cNvSpPr txBox="1"/>
          <p:nvPr/>
        </p:nvSpPr>
        <p:spPr>
          <a:xfrm>
            <a:off x="5161651" y="5646940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2,100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62316ABE-071E-6068-7005-10C676AD7CE1}"/>
              </a:ext>
            </a:extLst>
          </p:cNvPr>
          <p:cNvSpPr txBox="1"/>
          <p:nvPr/>
        </p:nvSpPr>
        <p:spPr>
          <a:xfrm>
            <a:off x="5171252" y="5934293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2,800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20465C4D-D5E1-938C-A500-EAE247F4D13C}"/>
              </a:ext>
            </a:extLst>
          </p:cNvPr>
          <p:cNvSpPr txBox="1"/>
          <p:nvPr/>
        </p:nvSpPr>
        <p:spPr>
          <a:xfrm>
            <a:off x="5231760" y="6243253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31CC7199-B0C3-0EC6-FA4F-FB2A4325C3BD}"/>
              </a:ext>
            </a:extLst>
          </p:cNvPr>
          <p:cNvSpPr txBox="1"/>
          <p:nvPr/>
        </p:nvSpPr>
        <p:spPr>
          <a:xfrm>
            <a:off x="5229780" y="6553495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FC9765DB-6F3A-A3CD-E21D-D959D089049B}"/>
              </a:ext>
            </a:extLst>
          </p:cNvPr>
          <p:cNvSpPr txBox="1"/>
          <p:nvPr/>
        </p:nvSpPr>
        <p:spPr>
          <a:xfrm>
            <a:off x="5229780" y="6853035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022BACD6-976F-E86F-2110-69EA4F97C81A}"/>
              </a:ext>
            </a:extLst>
          </p:cNvPr>
          <p:cNvSpPr txBox="1"/>
          <p:nvPr/>
        </p:nvSpPr>
        <p:spPr>
          <a:xfrm>
            <a:off x="5238923" y="7153507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240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E624E5D5-E6B6-6E6A-05D8-A6BAAC66A67F}"/>
              </a:ext>
            </a:extLst>
          </p:cNvPr>
          <p:cNvSpPr txBox="1"/>
          <p:nvPr/>
        </p:nvSpPr>
        <p:spPr>
          <a:xfrm>
            <a:off x="5229780" y="7498351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340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A801A14-E856-6176-9098-787979634F9B}"/>
              </a:ext>
            </a:extLst>
          </p:cNvPr>
          <p:cNvSpPr txBox="1"/>
          <p:nvPr/>
        </p:nvSpPr>
        <p:spPr>
          <a:xfrm>
            <a:off x="5284608" y="7816138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43C3116-61E4-9C21-4251-89872D7971BA}"/>
              </a:ext>
            </a:extLst>
          </p:cNvPr>
          <p:cNvSpPr txBox="1"/>
          <p:nvPr/>
        </p:nvSpPr>
        <p:spPr>
          <a:xfrm>
            <a:off x="5291103" y="813029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80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5AF6C867-8905-0DBE-C43F-3F7405F0F780}"/>
              </a:ext>
            </a:extLst>
          </p:cNvPr>
          <p:cNvCxnSpPr>
            <a:cxnSpLocks/>
          </p:cNvCxnSpPr>
          <p:nvPr/>
        </p:nvCxnSpPr>
        <p:spPr>
          <a:xfrm>
            <a:off x="233138" y="8434079"/>
            <a:ext cx="6385818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uadroTexto 48">
            <a:extLst>
              <a:ext uri="{FF2B5EF4-FFF2-40B4-BE49-F238E27FC236}">
                <a16:creationId xmlns:a16="http://schemas.microsoft.com/office/drawing/2014/main" id="{3896E874-7316-0524-907F-3336874C0783}"/>
              </a:ext>
            </a:extLst>
          </p:cNvPr>
          <p:cNvSpPr txBox="1"/>
          <p:nvPr/>
        </p:nvSpPr>
        <p:spPr>
          <a:xfrm>
            <a:off x="478868" y="8492040"/>
            <a:ext cx="4201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Trámites ( Constancia, Cambio de Titular, Cambio de Código, </a:t>
            </a:r>
            <a:r>
              <a:rPr lang="es-PE" sz="120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Etc</a:t>
            </a:r>
            <a:r>
              <a:rPr lang="es-PE" sz="12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)</a:t>
            </a:r>
            <a:endParaRPr lang="en-US" sz="12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89BC4186-632A-4012-4DEF-74C9B460C2A4}"/>
              </a:ext>
            </a:extLst>
          </p:cNvPr>
          <p:cNvSpPr txBox="1"/>
          <p:nvPr/>
        </p:nvSpPr>
        <p:spPr>
          <a:xfrm>
            <a:off x="5285476" y="8453855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3DF9EB20-806E-4653-65D8-44EF58D4A836}"/>
              </a:ext>
            </a:extLst>
          </p:cNvPr>
          <p:cNvSpPr txBox="1"/>
          <p:nvPr/>
        </p:nvSpPr>
        <p:spPr>
          <a:xfrm>
            <a:off x="3997428" y="9171885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216" name="Rectángulo redondeado 215"/>
          <p:cNvSpPr/>
          <p:nvPr/>
        </p:nvSpPr>
        <p:spPr>
          <a:xfrm>
            <a:off x="239042" y="2304481"/>
            <a:ext cx="6379916" cy="6464558"/>
          </a:xfrm>
          <a:prstGeom prst="roundRect">
            <a:avLst>
              <a:gd name="adj" fmla="val 2037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2" name="CuadroTexto 461">
            <a:extLst>
              <a:ext uri="{FF2B5EF4-FFF2-40B4-BE49-F238E27FC236}">
                <a16:creationId xmlns:a16="http://schemas.microsoft.com/office/drawing/2014/main" id="{26E1C8A6-A31F-E389-6D24-52C201DB5EA4}"/>
              </a:ext>
            </a:extLst>
          </p:cNvPr>
          <p:cNvSpPr txBox="1"/>
          <p:nvPr/>
        </p:nvSpPr>
        <p:spPr>
          <a:xfrm>
            <a:off x="-263574" y="8799580"/>
            <a:ext cx="351028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200" dirty="0">
                <a:latin typeface="Gotham" panose="02000504050000020004" pitchFamily="2" charset="0"/>
              </a:rPr>
              <a:t>*Todos los precios incluyen IGV</a:t>
            </a:r>
            <a:endParaRPr lang="en-US" sz="1200" dirty="0"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241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35962" y="2100457"/>
            <a:ext cx="6416488" cy="400259"/>
          </a:xfrm>
          <a:prstGeom prst="roundRect">
            <a:avLst>
              <a:gd name="adj" fmla="val 25989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1123976" y="2129050"/>
            <a:ext cx="2579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DESCRIPCIÓN DEL SERVICIO 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140969" y="2120490"/>
            <a:ext cx="808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>
                <a:solidFill>
                  <a:schemeClr val="bg1"/>
                </a:solidFill>
                <a:latin typeface="Gotham" panose="02000504050000020004" pitchFamily="2" charset="0"/>
              </a:rPr>
              <a:t>PRECIO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3" name="Conector recto 12"/>
          <p:cNvCxnSpPr>
            <a:cxnSpLocks/>
          </p:cNvCxnSpPr>
          <p:nvPr/>
        </p:nvCxnSpPr>
        <p:spPr>
          <a:xfrm>
            <a:off x="4664909" y="2104315"/>
            <a:ext cx="0" cy="44223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383613" y="825894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SAN ANTONIO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399" y="752035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35962" y="1550720"/>
            <a:ext cx="6416488" cy="492611"/>
          </a:xfrm>
          <a:prstGeom prst="roundRect">
            <a:avLst>
              <a:gd name="adj" fmla="val 23133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443705" y="1533299"/>
            <a:ext cx="62095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dirty="0">
                <a:solidFill>
                  <a:schemeClr val="bg1"/>
                </a:solidFill>
                <a:latin typeface="Gotham" panose="02000504050000020004" pitchFamily="2" charset="0"/>
              </a:rPr>
              <a:t>Lista de Precios Servicios Adicionales – Camposanto Esperanza Eterna             </a:t>
            </a:r>
            <a:r>
              <a:rPr lang="es-PE" sz="1400" b="1" dirty="0">
                <a:solidFill>
                  <a:schemeClr val="bg1"/>
                </a:solidFill>
                <a:latin typeface="Gotham" panose="02000504050000020004" pitchFamily="2" charset="0"/>
              </a:rPr>
              <a:t>San Antonio 2024</a:t>
            </a:r>
            <a:endParaRPr lang="en-US" sz="16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1382150" y="2570906"/>
            <a:ext cx="2974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Cambio de titularidad ( Transferencia)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9" name="Conector recto 218"/>
          <p:cNvCxnSpPr>
            <a:cxnSpLocks/>
          </p:cNvCxnSpPr>
          <p:nvPr/>
        </p:nvCxnSpPr>
        <p:spPr>
          <a:xfrm>
            <a:off x="274568" y="2873276"/>
            <a:ext cx="6341675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>
            <a:cxnSpLocks/>
          </p:cNvCxnSpPr>
          <p:nvPr/>
        </p:nvCxnSpPr>
        <p:spPr>
          <a:xfrm>
            <a:off x="256281" y="3145546"/>
            <a:ext cx="6359962" cy="2633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>
            <a:cxnSpLocks/>
          </p:cNvCxnSpPr>
          <p:nvPr/>
        </p:nvCxnSpPr>
        <p:spPr>
          <a:xfrm>
            <a:off x="4672278" y="2599587"/>
            <a:ext cx="59519" cy="4291234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8D9C2F22-A8BB-6C8C-8C5A-1FD0496E6816}"/>
              </a:ext>
            </a:extLst>
          </p:cNvPr>
          <p:cNvSpPr txBox="1"/>
          <p:nvPr/>
        </p:nvSpPr>
        <p:spPr>
          <a:xfrm>
            <a:off x="1848669" y="2864106"/>
            <a:ext cx="2137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Copia de Estado de Cuenta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2A9BBDF-26D2-4367-2DA2-2E4DC5EC913E}"/>
              </a:ext>
            </a:extLst>
          </p:cNvPr>
          <p:cNvSpPr txBox="1"/>
          <p:nvPr/>
        </p:nvSpPr>
        <p:spPr>
          <a:xfrm>
            <a:off x="5172604" y="2565499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DF09F2B2-15D5-9041-F9A4-C3A2263789E7}"/>
              </a:ext>
            </a:extLst>
          </p:cNvPr>
          <p:cNvCxnSpPr>
            <a:cxnSpLocks/>
          </p:cNvCxnSpPr>
          <p:nvPr/>
        </p:nvCxnSpPr>
        <p:spPr>
          <a:xfrm>
            <a:off x="256281" y="3440536"/>
            <a:ext cx="6359962" cy="461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D4E77267-F0B8-C294-3C61-C318ACE4C2EC}"/>
              </a:ext>
            </a:extLst>
          </p:cNvPr>
          <p:cNvCxnSpPr>
            <a:cxnSpLocks/>
          </p:cNvCxnSpPr>
          <p:nvPr/>
        </p:nvCxnSpPr>
        <p:spPr>
          <a:xfrm>
            <a:off x="256281" y="4047679"/>
            <a:ext cx="6359962" cy="1455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A0100090-FC42-E83E-1799-AB44C98B52F2}"/>
              </a:ext>
            </a:extLst>
          </p:cNvPr>
          <p:cNvCxnSpPr>
            <a:cxnSpLocks/>
          </p:cNvCxnSpPr>
          <p:nvPr/>
        </p:nvCxnSpPr>
        <p:spPr>
          <a:xfrm>
            <a:off x="239042" y="4360220"/>
            <a:ext cx="6379915" cy="22617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ector recto 447">
            <a:extLst>
              <a:ext uri="{FF2B5EF4-FFF2-40B4-BE49-F238E27FC236}">
                <a16:creationId xmlns:a16="http://schemas.microsoft.com/office/drawing/2014/main" id="{7106E7C1-CC7F-C8F7-2289-80B88B564D95}"/>
              </a:ext>
            </a:extLst>
          </p:cNvPr>
          <p:cNvCxnSpPr>
            <a:cxnSpLocks/>
          </p:cNvCxnSpPr>
          <p:nvPr/>
        </p:nvCxnSpPr>
        <p:spPr>
          <a:xfrm>
            <a:off x="248870" y="4705992"/>
            <a:ext cx="6367373" cy="12401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ector recto 449">
            <a:extLst>
              <a:ext uri="{FF2B5EF4-FFF2-40B4-BE49-F238E27FC236}">
                <a16:creationId xmlns:a16="http://schemas.microsoft.com/office/drawing/2014/main" id="{EB1B6D9B-5072-2775-1479-D5EAB9DAD7CA}"/>
              </a:ext>
            </a:extLst>
          </p:cNvPr>
          <p:cNvCxnSpPr>
            <a:cxnSpLocks/>
          </p:cNvCxnSpPr>
          <p:nvPr/>
        </p:nvCxnSpPr>
        <p:spPr>
          <a:xfrm>
            <a:off x="256281" y="5081416"/>
            <a:ext cx="635996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ector recto 450">
            <a:extLst>
              <a:ext uri="{FF2B5EF4-FFF2-40B4-BE49-F238E27FC236}">
                <a16:creationId xmlns:a16="http://schemas.microsoft.com/office/drawing/2014/main" id="{E2385DFC-BBEA-182B-3D61-D6286AC3A244}"/>
              </a:ext>
            </a:extLst>
          </p:cNvPr>
          <p:cNvCxnSpPr>
            <a:cxnSpLocks/>
          </p:cNvCxnSpPr>
          <p:nvPr/>
        </p:nvCxnSpPr>
        <p:spPr>
          <a:xfrm>
            <a:off x="256282" y="5405451"/>
            <a:ext cx="6359961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ector recto 451">
            <a:extLst>
              <a:ext uri="{FF2B5EF4-FFF2-40B4-BE49-F238E27FC236}">
                <a16:creationId xmlns:a16="http://schemas.microsoft.com/office/drawing/2014/main" id="{1B74723E-7AAA-A6C8-6898-22F7879999DA}"/>
              </a:ext>
            </a:extLst>
          </p:cNvPr>
          <p:cNvCxnSpPr>
            <a:cxnSpLocks/>
          </p:cNvCxnSpPr>
          <p:nvPr/>
        </p:nvCxnSpPr>
        <p:spPr>
          <a:xfrm>
            <a:off x="239042" y="5690325"/>
            <a:ext cx="6377201" cy="528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ector recto 453">
            <a:extLst>
              <a:ext uri="{FF2B5EF4-FFF2-40B4-BE49-F238E27FC236}">
                <a16:creationId xmlns:a16="http://schemas.microsoft.com/office/drawing/2014/main" id="{783BE2EE-B273-53FC-3ED9-77DA0502FEA8}"/>
              </a:ext>
            </a:extLst>
          </p:cNvPr>
          <p:cNvCxnSpPr>
            <a:cxnSpLocks/>
          </p:cNvCxnSpPr>
          <p:nvPr/>
        </p:nvCxnSpPr>
        <p:spPr>
          <a:xfrm>
            <a:off x="256281" y="5975520"/>
            <a:ext cx="635996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ector recto 454">
            <a:extLst>
              <a:ext uri="{FF2B5EF4-FFF2-40B4-BE49-F238E27FC236}">
                <a16:creationId xmlns:a16="http://schemas.microsoft.com/office/drawing/2014/main" id="{413C9D8F-C6BD-B3DE-C724-C3FB9F386BD2}"/>
              </a:ext>
            </a:extLst>
          </p:cNvPr>
          <p:cNvCxnSpPr>
            <a:cxnSpLocks/>
          </p:cNvCxnSpPr>
          <p:nvPr/>
        </p:nvCxnSpPr>
        <p:spPr>
          <a:xfrm>
            <a:off x="256281" y="6282028"/>
            <a:ext cx="635996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ector recto 455">
            <a:extLst>
              <a:ext uri="{FF2B5EF4-FFF2-40B4-BE49-F238E27FC236}">
                <a16:creationId xmlns:a16="http://schemas.microsoft.com/office/drawing/2014/main" id="{126F28EC-F8BC-A612-84CC-984DBDC7E80F}"/>
              </a:ext>
            </a:extLst>
          </p:cNvPr>
          <p:cNvCxnSpPr>
            <a:cxnSpLocks/>
          </p:cNvCxnSpPr>
          <p:nvPr/>
        </p:nvCxnSpPr>
        <p:spPr>
          <a:xfrm>
            <a:off x="239042" y="6596519"/>
            <a:ext cx="638503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4574219B-90D9-C1DE-DF3B-EF32F82F7BE9}"/>
              </a:ext>
            </a:extLst>
          </p:cNvPr>
          <p:cNvSpPr txBox="1"/>
          <p:nvPr/>
        </p:nvSpPr>
        <p:spPr>
          <a:xfrm>
            <a:off x="5255126" y="2846342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DD94F6A-9F5F-3C31-7488-15C6EF370AC7}"/>
              </a:ext>
            </a:extLst>
          </p:cNvPr>
          <p:cNvSpPr txBox="1"/>
          <p:nvPr/>
        </p:nvSpPr>
        <p:spPr>
          <a:xfrm>
            <a:off x="1857101" y="3125184"/>
            <a:ext cx="2120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Construcción de Cabecera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A998040-3883-566E-BEFE-F8A9F1473C05}"/>
              </a:ext>
            </a:extLst>
          </p:cNvPr>
          <p:cNvSpPr txBox="1"/>
          <p:nvPr/>
        </p:nvSpPr>
        <p:spPr>
          <a:xfrm>
            <a:off x="811150" y="3422383"/>
            <a:ext cx="3819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Placa de Mármol Carrara ( Medida 30 cm x 15 cm)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452FBA2-F274-8DA0-2A38-615253241BC8}"/>
              </a:ext>
            </a:extLst>
          </p:cNvPr>
          <p:cNvSpPr txBox="1"/>
          <p:nvPr/>
        </p:nvSpPr>
        <p:spPr>
          <a:xfrm>
            <a:off x="1674681" y="3740423"/>
            <a:ext cx="2205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Enchape Mausoleo Vertical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D90F9B7-2DBE-6428-48C9-D1941736FD12}"/>
              </a:ext>
            </a:extLst>
          </p:cNvPr>
          <p:cNvSpPr txBox="1"/>
          <p:nvPr/>
        </p:nvSpPr>
        <p:spPr>
          <a:xfrm>
            <a:off x="1382150" y="4040723"/>
            <a:ext cx="2854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Tapa de Mausoleo Vertical  Cinerario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8FEBC46-B49C-D589-9A54-DEE62908FFA0}"/>
              </a:ext>
            </a:extLst>
          </p:cNvPr>
          <p:cNvSpPr txBox="1"/>
          <p:nvPr/>
        </p:nvSpPr>
        <p:spPr>
          <a:xfrm>
            <a:off x="1765931" y="4408886"/>
            <a:ext cx="2209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Florero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PVC- Plataforma Par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15ED07A-A65C-2DBD-6E6A-789629221823}"/>
              </a:ext>
            </a:extLst>
          </p:cNvPr>
          <p:cNvSpPr txBox="1"/>
          <p:nvPr/>
        </p:nvSpPr>
        <p:spPr>
          <a:xfrm>
            <a:off x="1665440" y="5387836"/>
            <a:ext cx="2184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 Grande)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92E3ADF-DD55-05B2-8D3D-71288DB26A7A}"/>
              </a:ext>
            </a:extLst>
          </p:cNvPr>
          <p:cNvSpPr txBox="1"/>
          <p:nvPr/>
        </p:nvSpPr>
        <p:spPr>
          <a:xfrm>
            <a:off x="1479754" y="5956306"/>
            <a:ext cx="2548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Lápida de Nicho Mármol Carrara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20C3C50-F5D6-4D67-4371-68159BC41724}"/>
              </a:ext>
            </a:extLst>
          </p:cNvPr>
          <p:cNvSpPr txBox="1"/>
          <p:nvPr/>
        </p:nvSpPr>
        <p:spPr>
          <a:xfrm>
            <a:off x="1521913" y="6258751"/>
            <a:ext cx="2463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Lápida de Nicho Granito Negro 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6F9F23A-EE01-8094-C9A6-30EE446A9BED}"/>
              </a:ext>
            </a:extLst>
          </p:cNvPr>
          <p:cNvSpPr txBox="1"/>
          <p:nvPr/>
        </p:nvSpPr>
        <p:spPr>
          <a:xfrm>
            <a:off x="1665440" y="5667743"/>
            <a:ext cx="22538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Alquiler de Toldo ( Pequeño)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21427EF-D925-1267-BE38-5D57D154F0F8}"/>
              </a:ext>
            </a:extLst>
          </p:cNvPr>
          <p:cNvSpPr txBox="1"/>
          <p:nvPr/>
        </p:nvSpPr>
        <p:spPr>
          <a:xfrm>
            <a:off x="1785894" y="6596519"/>
            <a:ext cx="1963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Lápida de Nicho Antiguo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1C33430-1A09-AF37-A2A0-CECD75E739F5}"/>
              </a:ext>
            </a:extLst>
          </p:cNvPr>
          <p:cNvSpPr txBox="1"/>
          <p:nvPr/>
        </p:nvSpPr>
        <p:spPr>
          <a:xfrm>
            <a:off x="5095628" y="3137377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10,500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5985D3A-75B8-FA4B-1AF2-F3327DED0EE7}"/>
              </a:ext>
            </a:extLst>
          </p:cNvPr>
          <p:cNvSpPr txBox="1"/>
          <p:nvPr/>
        </p:nvSpPr>
        <p:spPr>
          <a:xfrm>
            <a:off x="5266217" y="3429933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90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DCD3471-A81F-8A82-FA33-A6C1B8EA56D8}"/>
              </a:ext>
            </a:extLst>
          </p:cNvPr>
          <p:cNvSpPr txBox="1"/>
          <p:nvPr/>
        </p:nvSpPr>
        <p:spPr>
          <a:xfrm>
            <a:off x="5095627" y="3769029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30,000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A107626-DA3D-AC63-94F1-5579A99E42FB}"/>
              </a:ext>
            </a:extLst>
          </p:cNvPr>
          <p:cNvSpPr txBox="1"/>
          <p:nvPr/>
        </p:nvSpPr>
        <p:spPr>
          <a:xfrm>
            <a:off x="5267066" y="4062229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320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19CB479-0E01-66A2-07B3-5E12A477F477}"/>
              </a:ext>
            </a:extLst>
          </p:cNvPr>
          <p:cNvSpPr txBox="1"/>
          <p:nvPr/>
        </p:nvSpPr>
        <p:spPr>
          <a:xfrm>
            <a:off x="5279112" y="4413244"/>
            <a:ext cx="6944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5.00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F5BA0F1-DEC7-1BDC-4ABB-C86F3F1C7132}"/>
              </a:ext>
            </a:extLst>
          </p:cNvPr>
          <p:cNvSpPr txBox="1"/>
          <p:nvPr/>
        </p:nvSpPr>
        <p:spPr>
          <a:xfrm>
            <a:off x="5320733" y="4724518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80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33D724D-5CE3-43A6-0071-C5CED79E1650}"/>
              </a:ext>
            </a:extLst>
          </p:cNvPr>
          <p:cNvSpPr txBox="1"/>
          <p:nvPr/>
        </p:nvSpPr>
        <p:spPr>
          <a:xfrm>
            <a:off x="5320733" y="5060221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E6F1963-2E70-36D3-C71D-E6F1335F587D}"/>
              </a:ext>
            </a:extLst>
          </p:cNvPr>
          <p:cNvSpPr txBox="1"/>
          <p:nvPr/>
        </p:nvSpPr>
        <p:spPr>
          <a:xfrm>
            <a:off x="5320733" y="5368412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65901B5-365F-25E5-2A47-2BC83D56D80D}"/>
              </a:ext>
            </a:extLst>
          </p:cNvPr>
          <p:cNvSpPr txBox="1"/>
          <p:nvPr/>
        </p:nvSpPr>
        <p:spPr>
          <a:xfrm>
            <a:off x="5320733" y="5672076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30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C973927-C2B3-CFF9-E2D6-A5D38A6FCE93}"/>
              </a:ext>
            </a:extLst>
          </p:cNvPr>
          <p:cNvSpPr txBox="1"/>
          <p:nvPr/>
        </p:nvSpPr>
        <p:spPr>
          <a:xfrm>
            <a:off x="5255126" y="5941396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580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62316ABE-071E-6068-7005-10C676AD7CE1}"/>
              </a:ext>
            </a:extLst>
          </p:cNvPr>
          <p:cNvSpPr txBox="1"/>
          <p:nvPr/>
        </p:nvSpPr>
        <p:spPr>
          <a:xfrm>
            <a:off x="5269327" y="6258751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670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20465C4D-D5E1-938C-A500-EAE247F4D13C}"/>
              </a:ext>
            </a:extLst>
          </p:cNvPr>
          <p:cNvSpPr txBox="1"/>
          <p:nvPr/>
        </p:nvSpPr>
        <p:spPr>
          <a:xfrm>
            <a:off x="5275047" y="6582784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S/ 800</a:t>
            </a:r>
            <a:endParaRPr lang="en-US" sz="140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64CBEC8-C96D-9090-4504-F88AE0736B5C}"/>
              </a:ext>
            </a:extLst>
          </p:cNvPr>
          <p:cNvSpPr txBox="1"/>
          <p:nvPr/>
        </p:nvSpPr>
        <p:spPr>
          <a:xfrm>
            <a:off x="1508806" y="4718240"/>
            <a:ext cx="25848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Florero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Metal- Nicho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Antiguo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Par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C21C259-AF58-99E3-664D-59FDBA00BECC}"/>
              </a:ext>
            </a:extLst>
          </p:cNvPr>
          <p:cNvSpPr txBox="1"/>
          <p:nvPr/>
        </p:nvSpPr>
        <p:spPr>
          <a:xfrm>
            <a:off x="1508225" y="5063896"/>
            <a:ext cx="24326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Florero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Metal- Nicho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Nicho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Par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3AEC344D-BC98-5781-EB74-C79CF9F76483}"/>
              </a:ext>
            </a:extLst>
          </p:cNvPr>
          <p:cNvSpPr txBox="1"/>
          <p:nvPr/>
        </p:nvSpPr>
        <p:spPr>
          <a:xfrm>
            <a:off x="4081203" y="915885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216" name="Rectángulo redondeado 215"/>
          <p:cNvSpPr/>
          <p:nvPr/>
        </p:nvSpPr>
        <p:spPr>
          <a:xfrm>
            <a:off x="248870" y="2599587"/>
            <a:ext cx="6375202" cy="4319489"/>
          </a:xfrm>
          <a:prstGeom prst="roundRect">
            <a:avLst>
              <a:gd name="adj" fmla="val 3256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F7322BCC-3F90-2DDD-B33B-3A3969F8B413}"/>
              </a:ext>
            </a:extLst>
          </p:cNvPr>
          <p:cNvSpPr txBox="1"/>
          <p:nvPr/>
        </p:nvSpPr>
        <p:spPr>
          <a:xfrm>
            <a:off x="-372990" y="6955336"/>
            <a:ext cx="351028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200" dirty="0">
                <a:latin typeface="Gotham" panose="02000504050000020004" pitchFamily="2" charset="0"/>
              </a:rPr>
              <a:t>*Todos los precios incluyen IGV</a:t>
            </a:r>
            <a:endParaRPr lang="en-US" sz="1200" dirty="0">
              <a:latin typeface="Gotham" panose="02000504050000020004" pitchFamily="2" charset="0"/>
            </a:endParaRP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7ABB4C18-33BE-3171-1DFE-3F78CB651CD1}"/>
              </a:ext>
            </a:extLst>
          </p:cNvPr>
          <p:cNvCxnSpPr>
            <a:cxnSpLocks/>
          </p:cNvCxnSpPr>
          <p:nvPr/>
        </p:nvCxnSpPr>
        <p:spPr>
          <a:xfrm>
            <a:off x="249168" y="3750771"/>
            <a:ext cx="6359962" cy="1455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5964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CORONA DEL FRAILE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821" y="332755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63083" y="1436738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2950185" y="1393080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48" name="Rectángulo redondeado 347"/>
          <p:cNvSpPr/>
          <p:nvPr/>
        </p:nvSpPr>
        <p:spPr>
          <a:xfrm>
            <a:off x="261022" y="1770324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9" name="CuadroTexto 348"/>
          <p:cNvSpPr txBox="1"/>
          <p:nvPr/>
        </p:nvSpPr>
        <p:spPr>
          <a:xfrm rot="16200000">
            <a:off x="158788" y="2430595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69" name="Conector recto 368"/>
          <p:cNvCxnSpPr/>
          <p:nvPr/>
        </p:nvCxnSpPr>
        <p:spPr>
          <a:xfrm>
            <a:off x="784678" y="1765952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ector recto 381"/>
          <p:cNvCxnSpPr/>
          <p:nvPr/>
        </p:nvCxnSpPr>
        <p:spPr>
          <a:xfrm>
            <a:off x="922701" y="201392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Conector recto 382"/>
          <p:cNvCxnSpPr/>
          <p:nvPr/>
        </p:nvCxnSpPr>
        <p:spPr>
          <a:xfrm>
            <a:off x="2053333" y="18216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ector recto 383"/>
          <p:cNvCxnSpPr/>
          <p:nvPr/>
        </p:nvCxnSpPr>
        <p:spPr>
          <a:xfrm>
            <a:off x="3451333" y="18216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Conector recto 385"/>
          <p:cNvCxnSpPr/>
          <p:nvPr/>
        </p:nvCxnSpPr>
        <p:spPr>
          <a:xfrm>
            <a:off x="4620236" y="18216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Conector recto 386"/>
          <p:cNvCxnSpPr/>
          <p:nvPr/>
        </p:nvCxnSpPr>
        <p:spPr>
          <a:xfrm>
            <a:off x="922701" y="227070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ector recto 387"/>
          <p:cNvCxnSpPr/>
          <p:nvPr/>
        </p:nvCxnSpPr>
        <p:spPr>
          <a:xfrm>
            <a:off x="2053333" y="20508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ector recto 389"/>
          <p:cNvCxnSpPr/>
          <p:nvPr/>
        </p:nvCxnSpPr>
        <p:spPr>
          <a:xfrm>
            <a:off x="3451333" y="20508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ector recto 390"/>
          <p:cNvCxnSpPr/>
          <p:nvPr/>
        </p:nvCxnSpPr>
        <p:spPr>
          <a:xfrm>
            <a:off x="4620236" y="20508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ector recto 391"/>
          <p:cNvCxnSpPr/>
          <p:nvPr/>
        </p:nvCxnSpPr>
        <p:spPr>
          <a:xfrm>
            <a:off x="945806" y="25352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ector recto 393"/>
          <p:cNvCxnSpPr/>
          <p:nvPr/>
        </p:nvCxnSpPr>
        <p:spPr>
          <a:xfrm>
            <a:off x="2053333" y="23299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ector recto 394"/>
          <p:cNvCxnSpPr/>
          <p:nvPr/>
        </p:nvCxnSpPr>
        <p:spPr>
          <a:xfrm>
            <a:off x="3451333" y="23299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Conector recto 395"/>
          <p:cNvCxnSpPr/>
          <p:nvPr/>
        </p:nvCxnSpPr>
        <p:spPr>
          <a:xfrm>
            <a:off x="4620236" y="23299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ector recto 397"/>
          <p:cNvCxnSpPr/>
          <p:nvPr/>
        </p:nvCxnSpPr>
        <p:spPr>
          <a:xfrm>
            <a:off x="945806" y="278714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ector recto 398"/>
          <p:cNvCxnSpPr/>
          <p:nvPr/>
        </p:nvCxnSpPr>
        <p:spPr>
          <a:xfrm>
            <a:off x="2053271" y="25952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ector recto 399"/>
          <p:cNvCxnSpPr/>
          <p:nvPr/>
        </p:nvCxnSpPr>
        <p:spPr>
          <a:xfrm>
            <a:off x="3451271" y="25952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ector recto 401"/>
          <p:cNvCxnSpPr/>
          <p:nvPr/>
        </p:nvCxnSpPr>
        <p:spPr>
          <a:xfrm>
            <a:off x="4620174" y="25952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Conector recto 408"/>
          <p:cNvCxnSpPr/>
          <p:nvPr/>
        </p:nvCxnSpPr>
        <p:spPr>
          <a:xfrm>
            <a:off x="936257" y="304672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Conector recto 410"/>
          <p:cNvCxnSpPr/>
          <p:nvPr/>
        </p:nvCxnSpPr>
        <p:spPr>
          <a:xfrm>
            <a:off x="2054055" y="28360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ector recto 411"/>
          <p:cNvCxnSpPr/>
          <p:nvPr/>
        </p:nvCxnSpPr>
        <p:spPr>
          <a:xfrm>
            <a:off x="3452055" y="28360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Conector recto 415"/>
          <p:cNvCxnSpPr/>
          <p:nvPr/>
        </p:nvCxnSpPr>
        <p:spPr>
          <a:xfrm>
            <a:off x="4620958" y="28360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ector recto 416"/>
          <p:cNvCxnSpPr/>
          <p:nvPr/>
        </p:nvCxnSpPr>
        <p:spPr>
          <a:xfrm>
            <a:off x="2064834" y="31067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Conector recto 441"/>
          <p:cNvCxnSpPr/>
          <p:nvPr/>
        </p:nvCxnSpPr>
        <p:spPr>
          <a:xfrm>
            <a:off x="3462834" y="31067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Conector recto 442"/>
          <p:cNvCxnSpPr/>
          <p:nvPr/>
        </p:nvCxnSpPr>
        <p:spPr>
          <a:xfrm>
            <a:off x="4631737" y="31067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5" name="CuadroTexto 444"/>
          <p:cNvSpPr txBox="1"/>
          <p:nvPr/>
        </p:nvSpPr>
        <p:spPr>
          <a:xfrm>
            <a:off x="905988" y="1771183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Compartida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6" name="CuadroTexto 445"/>
          <p:cNvSpPr txBox="1"/>
          <p:nvPr/>
        </p:nvSpPr>
        <p:spPr>
          <a:xfrm>
            <a:off x="951667" y="2022889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1" name="CuadroTexto 450"/>
          <p:cNvSpPr txBox="1"/>
          <p:nvPr/>
        </p:nvSpPr>
        <p:spPr>
          <a:xfrm>
            <a:off x="961216" y="229330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2" name="CuadroTexto 451"/>
          <p:cNvSpPr txBox="1"/>
          <p:nvPr/>
        </p:nvSpPr>
        <p:spPr>
          <a:xfrm>
            <a:off x="961653" y="2540513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0" name="CuadroTexto 459"/>
          <p:cNvSpPr txBox="1"/>
          <p:nvPr/>
        </p:nvSpPr>
        <p:spPr>
          <a:xfrm>
            <a:off x="943677" y="2796193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470" name="CuadroTexto 469"/>
          <p:cNvSpPr txBox="1"/>
          <p:nvPr/>
        </p:nvSpPr>
        <p:spPr>
          <a:xfrm>
            <a:off x="978943" y="3054481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1" name="Rectángulo redondeado 470"/>
          <p:cNvSpPr/>
          <p:nvPr/>
        </p:nvSpPr>
        <p:spPr>
          <a:xfrm>
            <a:off x="260778" y="3410664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2" name="CuadroTexto 471"/>
          <p:cNvSpPr txBox="1"/>
          <p:nvPr/>
        </p:nvSpPr>
        <p:spPr>
          <a:xfrm rot="16200000">
            <a:off x="146076" y="3917758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73" name="Conector recto 472"/>
          <p:cNvCxnSpPr/>
          <p:nvPr/>
        </p:nvCxnSpPr>
        <p:spPr>
          <a:xfrm>
            <a:off x="784434" y="3406292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ector recto 473"/>
          <p:cNvCxnSpPr/>
          <p:nvPr/>
        </p:nvCxnSpPr>
        <p:spPr>
          <a:xfrm>
            <a:off x="922457" y="365426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ector recto 474"/>
          <p:cNvCxnSpPr/>
          <p:nvPr/>
        </p:nvCxnSpPr>
        <p:spPr>
          <a:xfrm>
            <a:off x="2053089" y="34620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ector recto 475"/>
          <p:cNvCxnSpPr/>
          <p:nvPr/>
        </p:nvCxnSpPr>
        <p:spPr>
          <a:xfrm>
            <a:off x="3451089" y="34620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Conector recto 476"/>
          <p:cNvCxnSpPr/>
          <p:nvPr/>
        </p:nvCxnSpPr>
        <p:spPr>
          <a:xfrm>
            <a:off x="4619992" y="34620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ector recto 477"/>
          <p:cNvCxnSpPr/>
          <p:nvPr/>
        </p:nvCxnSpPr>
        <p:spPr>
          <a:xfrm>
            <a:off x="922457" y="391104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ector recto 478"/>
          <p:cNvCxnSpPr/>
          <p:nvPr/>
        </p:nvCxnSpPr>
        <p:spPr>
          <a:xfrm>
            <a:off x="2053089" y="36912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ector recto 479"/>
          <p:cNvCxnSpPr/>
          <p:nvPr/>
        </p:nvCxnSpPr>
        <p:spPr>
          <a:xfrm>
            <a:off x="3451089" y="36912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ector recto 480"/>
          <p:cNvCxnSpPr/>
          <p:nvPr/>
        </p:nvCxnSpPr>
        <p:spPr>
          <a:xfrm>
            <a:off x="4619992" y="36912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ector recto 481"/>
          <p:cNvCxnSpPr/>
          <p:nvPr/>
        </p:nvCxnSpPr>
        <p:spPr>
          <a:xfrm>
            <a:off x="945562" y="417562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Conector recto 482"/>
          <p:cNvCxnSpPr/>
          <p:nvPr/>
        </p:nvCxnSpPr>
        <p:spPr>
          <a:xfrm>
            <a:off x="2053089" y="397030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Conector recto 483"/>
          <p:cNvCxnSpPr/>
          <p:nvPr/>
        </p:nvCxnSpPr>
        <p:spPr>
          <a:xfrm>
            <a:off x="3451089" y="397030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Conector recto 484"/>
          <p:cNvCxnSpPr/>
          <p:nvPr/>
        </p:nvCxnSpPr>
        <p:spPr>
          <a:xfrm>
            <a:off x="4619992" y="397030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Conector recto 485"/>
          <p:cNvCxnSpPr/>
          <p:nvPr/>
        </p:nvCxnSpPr>
        <p:spPr>
          <a:xfrm>
            <a:off x="945562" y="442748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ector recto 486"/>
          <p:cNvCxnSpPr/>
          <p:nvPr/>
        </p:nvCxnSpPr>
        <p:spPr>
          <a:xfrm>
            <a:off x="2053027" y="42355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ector recto 487"/>
          <p:cNvCxnSpPr/>
          <p:nvPr/>
        </p:nvCxnSpPr>
        <p:spPr>
          <a:xfrm>
            <a:off x="3451027" y="42355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ector recto 488"/>
          <p:cNvCxnSpPr/>
          <p:nvPr/>
        </p:nvCxnSpPr>
        <p:spPr>
          <a:xfrm>
            <a:off x="4619930" y="42355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ector recto 489"/>
          <p:cNvCxnSpPr/>
          <p:nvPr/>
        </p:nvCxnSpPr>
        <p:spPr>
          <a:xfrm>
            <a:off x="2053811" y="44763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ector recto 490"/>
          <p:cNvCxnSpPr/>
          <p:nvPr/>
        </p:nvCxnSpPr>
        <p:spPr>
          <a:xfrm>
            <a:off x="3451811" y="44763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ector recto 491"/>
          <p:cNvCxnSpPr/>
          <p:nvPr/>
        </p:nvCxnSpPr>
        <p:spPr>
          <a:xfrm>
            <a:off x="4620714" y="44763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3" name="CuadroTexto 492"/>
          <p:cNvSpPr txBox="1"/>
          <p:nvPr/>
        </p:nvSpPr>
        <p:spPr>
          <a:xfrm>
            <a:off x="937244" y="3431048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4" name="CuadroTexto 493"/>
          <p:cNvSpPr txBox="1"/>
          <p:nvPr/>
        </p:nvSpPr>
        <p:spPr>
          <a:xfrm>
            <a:off x="936952" y="3658719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5" name="CuadroTexto 494"/>
          <p:cNvSpPr txBox="1"/>
          <p:nvPr/>
        </p:nvSpPr>
        <p:spPr>
          <a:xfrm>
            <a:off x="929553" y="3925340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6" name="CuadroTexto 495"/>
          <p:cNvSpPr txBox="1"/>
          <p:nvPr/>
        </p:nvSpPr>
        <p:spPr>
          <a:xfrm>
            <a:off x="916044" y="414945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497" name="CuadroTexto 496"/>
          <p:cNvSpPr txBox="1"/>
          <p:nvPr/>
        </p:nvSpPr>
        <p:spPr>
          <a:xfrm>
            <a:off x="942768" y="4420445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8" name="Rectángulo redondeado 497"/>
          <p:cNvSpPr/>
          <p:nvPr/>
        </p:nvSpPr>
        <p:spPr>
          <a:xfrm>
            <a:off x="267851" y="4770781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9" name="CuadroTexto 498"/>
          <p:cNvSpPr txBox="1"/>
          <p:nvPr/>
        </p:nvSpPr>
        <p:spPr>
          <a:xfrm rot="16200000">
            <a:off x="147538" y="5277875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00" name="Conector recto 499"/>
          <p:cNvCxnSpPr/>
          <p:nvPr/>
        </p:nvCxnSpPr>
        <p:spPr>
          <a:xfrm>
            <a:off x="791507" y="4766409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ector recto 500"/>
          <p:cNvCxnSpPr/>
          <p:nvPr/>
        </p:nvCxnSpPr>
        <p:spPr>
          <a:xfrm>
            <a:off x="929530" y="501438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ector recto 501"/>
          <p:cNvCxnSpPr/>
          <p:nvPr/>
        </p:nvCxnSpPr>
        <p:spPr>
          <a:xfrm>
            <a:off x="2060162" y="482211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Conector recto 502"/>
          <p:cNvCxnSpPr/>
          <p:nvPr/>
        </p:nvCxnSpPr>
        <p:spPr>
          <a:xfrm>
            <a:off x="3458162" y="482211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ector recto 503"/>
          <p:cNvCxnSpPr/>
          <p:nvPr/>
        </p:nvCxnSpPr>
        <p:spPr>
          <a:xfrm>
            <a:off x="4627065" y="482211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ector recto 504"/>
          <p:cNvCxnSpPr/>
          <p:nvPr/>
        </p:nvCxnSpPr>
        <p:spPr>
          <a:xfrm>
            <a:off x="929530" y="527116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Conector recto 505"/>
          <p:cNvCxnSpPr/>
          <p:nvPr/>
        </p:nvCxnSpPr>
        <p:spPr>
          <a:xfrm>
            <a:off x="2060162" y="50513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ector recto 506"/>
          <p:cNvCxnSpPr/>
          <p:nvPr/>
        </p:nvCxnSpPr>
        <p:spPr>
          <a:xfrm>
            <a:off x="3458162" y="50513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ector recto 507"/>
          <p:cNvCxnSpPr/>
          <p:nvPr/>
        </p:nvCxnSpPr>
        <p:spPr>
          <a:xfrm>
            <a:off x="4627065" y="50513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Conector recto 508"/>
          <p:cNvCxnSpPr/>
          <p:nvPr/>
        </p:nvCxnSpPr>
        <p:spPr>
          <a:xfrm>
            <a:off x="952635" y="553573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ector recto 509"/>
          <p:cNvCxnSpPr/>
          <p:nvPr/>
        </p:nvCxnSpPr>
        <p:spPr>
          <a:xfrm>
            <a:off x="2060162" y="53304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ector recto 510"/>
          <p:cNvCxnSpPr/>
          <p:nvPr/>
        </p:nvCxnSpPr>
        <p:spPr>
          <a:xfrm>
            <a:off x="3458162" y="53304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Conector recto 511"/>
          <p:cNvCxnSpPr/>
          <p:nvPr/>
        </p:nvCxnSpPr>
        <p:spPr>
          <a:xfrm>
            <a:off x="4627065" y="53304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Conector recto 512"/>
          <p:cNvCxnSpPr/>
          <p:nvPr/>
        </p:nvCxnSpPr>
        <p:spPr>
          <a:xfrm>
            <a:off x="952635" y="57876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Conector recto 513"/>
          <p:cNvCxnSpPr/>
          <p:nvPr/>
        </p:nvCxnSpPr>
        <p:spPr>
          <a:xfrm>
            <a:off x="2060100" y="559568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Conector recto 514"/>
          <p:cNvCxnSpPr/>
          <p:nvPr/>
        </p:nvCxnSpPr>
        <p:spPr>
          <a:xfrm>
            <a:off x="3458100" y="559568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Conector recto 515"/>
          <p:cNvCxnSpPr/>
          <p:nvPr/>
        </p:nvCxnSpPr>
        <p:spPr>
          <a:xfrm>
            <a:off x="4627003" y="559568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Conector recto 516"/>
          <p:cNvCxnSpPr/>
          <p:nvPr/>
        </p:nvCxnSpPr>
        <p:spPr>
          <a:xfrm>
            <a:off x="2060884" y="58365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Conector recto 517"/>
          <p:cNvCxnSpPr/>
          <p:nvPr/>
        </p:nvCxnSpPr>
        <p:spPr>
          <a:xfrm>
            <a:off x="3458884" y="58365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Conector recto 518"/>
          <p:cNvCxnSpPr/>
          <p:nvPr/>
        </p:nvCxnSpPr>
        <p:spPr>
          <a:xfrm>
            <a:off x="4627787" y="58365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0" name="CuadroTexto 519"/>
          <p:cNvSpPr txBox="1"/>
          <p:nvPr/>
        </p:nvSpPr>
        <p:spPr>
          <a:xfrm>
            <a:off x="944317" y="4791165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1" name="CuadroTexto 520"/>
          <p:cNvSpPr txBox="1"/>
          <p:nvPr/>
        </p:nvSpPr>
        <p:spPr>
          <a:xfrm>
            <a:off x="944025" y="501883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2" name="CuadroTexto 521"/>
          <p:cNvSpPr txBox="1"/>
          <p:nvPr/>
        </p:nvSpPr>
        <p:spPr>
          <a:xfrm>
            <a:off x="936626" y="5285457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3" name="CuadroTexto 522"/>
          <p:cNvSpPr txBox="1"/>
          <p:nvPr/>
        </p:nvSpPr>
        <p:spPr>
          <a:xfrm>
            <a:off x="923117" y="5509576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24" name="CuadroTexto 523"/>
          <p:cNvSpPr txBox="1"/>
          <p:nvPr/>
        </p:nvSpPr>
        <p:spPr>
          <a:xfrm>
            <a:off x="949841" y="5780562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5" name="Rectángulo redondeado 524"/>
          <p:cNvSpPr/>
          <p:nvPr/>
        </p:nvSpPr>
        <p:spPr>
          <a:xfrm>
            <a:off x="259730" y="6130898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6" name="CuadroTexto 525"/>
          <p:cNvSpPr txBox="1"/>
          <p:nvPr/>
        </p:nvSpPr>
        <p:spPr>
          <a:xfrm rot="16200000">
            <a:off x="133806" y="6637992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27" name="Conector recto 526"/>
          <p:cNvCxnSpPr/>
          <p:nvPr/>
        </p:nvCxnSpPr>
        <p:spPr>
          <a:xfrm>
            <a:off x="783386" y="6126526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Conector recto 527"/>
          <p:cNvCxnSpPr/>
          <p:nvPr/>
        </p:nvCxnSpPr>
        <p:spPr>
          <a:xfrm>
            <a:off x="921409" y="637450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ector recto 528"/>
          <p:cNvCxnSpPr/>
          <p:nvPr/>
        </p:nvCxnSpPr>
        <p:spPr>
          <a:xfrm>
            <a:off x="2052041" y="61822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ector recto 529"/>
          <p:cNvCxnSpPr/>
          <p:nvPr/>
        </p:nvCxnSpPr>
        <p:spPr>
          <a:xfrm>
            <a:off x="3450041" y="61822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ector recto 530"/>
          <p:cNvCxnSpPr/>
          <p:nvPr/>
        </p:nvCxnSpPr>
        <p:spPr>
          <a:xfrm>
            <a:off x="4618944" y="61822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ector recto 531"/>
          <p:cNvCxnSpPr/>
          <p:nvPr/>
        </p:nvCxnSpPr>
        <p:spPr>
          <a:xfrm>
            <a:off x="921409" y="663128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Conector recto 532"/>
          <p:cNvCxnSpPr/>
          <p:nvPr/>
        </p:nvCxnSpPr>
        <p:spPr>
          <a:xfrm>
            <a:off x="2052041" y="64114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Conector recto 533"/>
          <p:cNvCxnSpPr/>
          <p:nvPr/>
        </p:nvCxnSpPr>
        <p:spPr>
          <a:xfrm>
            <a:off x="3450041" y="64114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ector recto 534"/>
          <p:cNvCxnSpPr/>
          <p:nvPr/>
        </p:nvCxnSpPr>
        <p:spPr>
          <a:xfrm>
            <a:off x="4618944" y="64114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ector recto 535"/>
          <p:cNvCxnSpPr/>
          <p:nvPr/>
        </p:nvCxnSpPr>
        <p:spPr>
          <a:xfrm>
            <a:off x="944514" y="689585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ector recto 536"/>
          <p:cNvCxnSpPr/>
          <p:nvPr/>
        </p:nvCxnSpPr>
        <p:spPr>
          <a:xfrm>
            <a:off x="2052041" y="66905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ector recto 537"/>
          <p:cNvCxnSpPr/>
          <p:nvPr/>
        </p:nvCxnSpPr>
        <p:spPr>
          <a:xfrm>
            <a:off x="3450041" y="66905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ector recto 538"/>
          <p:cNvCxnSpPr/>
          <p:nvPr/>
        </p:nvCxnSpPr>
        <p:spPr>
          <a:xfrm>
            <a:off x="4618944" y="66905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ector recto 539"/>
          <p:cNvCxnSpPr/>
          <p:nvPr/>
        </p:nvCxnSpPr>
        <p:spPr>
          <a:xfrm>
            <a:off x="944514" y="71477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ector recto 540"/>
          <p:cNvCxnSpPr/>
          <p:nvPr/>
        </p:nvCxnSpPr>
        <p:spPr>
          <a:xfrm>
            <a:off x="2051979" y="695580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/>
          <p:cNvCxnSpPr/>
          <p:nvPr/>
        </p:nvCxnSpPr>
        <p:spPr>
          <a:xfrm>
            <a:off x="3449979" y="695580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Conector recto 550"/>
          <p:cNvCxnSpPr/>
          <p:nvPr/>
        </p:nvCxnSpPr>
        <p:spPr>
          <a:xfrm>
            <a:off x="4618882" y="695580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Conector recto 551"/>
          <p:cNvCxnSpPr/>
          <p:nvPr/>
        </p:nvCxnSpPr>
        <p:spPr>
          <a:xfrm>
            <a:off x="2052763" y="71966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" name="Conector recto 552"/>
          <p:cNvCxnSpPr/>
          <p:nvPr/>
        </p:nvCxnSpPr>
        <p:spPr>
          <a:xfrm>
            <a:off x="3450763" y="71966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ector recto 570"/>
          <p:cNvCxnSpPr/>
          <p:nvPr/>
        </p:nvCxnSpPr>
        <p:spPr>
          <a:xfrm>
            <a:off x="4619666" y="71966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2" name="CuadroTexto 571"/>
          <p:cNvSpPr txBox="1"/>
          <p:nvPr/>
        </p:nvSpPr>
        <p:spPr>
          <a:xfrm>
            <a:off x="936196" y="6151282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3" name="CuadroTexto 572"/>
          <p:cNvSpPr txBox="1"/>
          <p:nvPr/>
        </p:nvSpPr>
        <p:spPr>
          <a:xfrm>
            <a:off x="935904" y="637895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4" name="CuadroTexto 573"/>
          <p:cNvSpPr txBox="1"/>
          <p:nvPr/>
        </p:nvSpPr>
        <p:spPr>
          <a:xfrm>
            <a:off x="928505" y="6645574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5" name="CuadroTexto 574"/>
          <p:cNvSpPr txBox="1"/>
          <p:nvPr/>
        </p:nvSpPr>
        <p:spPr>
          <a:xfrm>
            <a:off x="914996" y="6869693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76" name="CuadroTexto 575"/>
          <p:cNvSpPr txBox="1"/>
          <p:nvPr/>
        </p:nvSpPr>
        <p:spPr>
          <a:xfrm>
            <a:off x="941720" y="7140679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7" name="Rectángulo redondeado 576"/>
          <p:cNvSpPr/>
          <p:nvPr/>
        </p:nvSpPr>
        <p:spPr>
          <a:xfrm>
            <a:off x="256999" y="7513753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8" name="CuadroTexto 577"/>
          <p:cNvSpPr txBox="1"/>
          <p:nvPr/>
        </p:nvSpPr>
        <p:spPr>
          <a:xfrm rot="16200000">
            <a:off x="33292" y="8020847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M-M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79" name="Conector recto 578"/>
          <p:cNvCxnSpPr/>
          <p:nvPr/>
        </p:nvCxnSpPr>
        <p:spPr>
          <a:xfrm>
            <a:off x="780655" y="7509381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Conector recto 579"/>
          <p:cNvCxnSpPr/>
          <p:nvPr/>
        </p:nvCxnSpPr>
        <p:spPr>
          <a:xfrm>
            <a:off x="918678" y="775735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Conector recto 580"/>
          <p:cNvCxnSpPr/>
          <p:nvPr/>
        </p:nvCxnSpPr>
        <p:spPr>
          <a:xfrm>
            <a:off x="2049310" y="756508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Conector recto 581"/>
          <p:cNvCxnSpPr/>
          <p:nvPr/>
        </p:nvCxnSpPr>
        <p:spPr>
          <a:xfrm>
            <a:off x="3447310" y="756508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Conector recto 582"/>
          <p:cNvCxnSpPr/>
          <p:nvPr/>
        </p:nvCxnSpPr>
        <p:spPr>
          <a:xfrm>
            <a:off x="4616213" y="756508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Conector recto 583"/>
          <p:cNvCxnSpPr/>
          <p:nvPr/>
        </p:nvCxnSpPr>
        <p:spPr>
          <a:xfrm>
            <a:off x="918678" y="801413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Conector recto 584"/>
          <p:cNvCxnSpPr/>
          <p:nvPr/>
        </p:nvCxnSpPr>
        <p:spPr>
          <a:xfrm>
            <a:off x="2049310" y="7794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6" name="Conector recto 585"/>
          <p:cNvCxnSpPr/>
          <p:nvPr/>
        </p:nvCxnSpPr>
        <p:spPr>
          <a:xfrm>
            <a:off x="3447310" y="7794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7" name="Conector recto 586"/>
          <p:cNvCxnSpPr/>
          <p:nvPr/>
        </p:nvCxnSpPr>
        <p:spPr>
          <a:xfrm>
            <a:off x="4616213" y="7794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8" name="Conector recto 587"/>
          <p:cNvCxnSpPr/>
          <p:nvPr/>
        </p:nvCxnSpPr>
        <p:spPr>
          <a:xfrm>
            <a:off x="941783" y="827871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Conector recto 588"/>
          <p:cNvCxnSpPr/>
          <p:nvPr/>
        </p:nvCxnSpPr>
        <p:spPr>
          <a:xfrm>
            <a:off x="2049310" y="807339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Conector recto 597"/>
          <p:cNvCxnSpPr/>
          <p:nvPr/>
        </p:nvCxnSpPr>
        <p:spPr>
          <a:xfrm>
            <a:off x="3447310" y="807339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Conector recto 598"/>
          <p:cNvCxnSpPr/>
          <p:nvPr/>
        </p:nvCxnSpPr>
        <p:spPr>
          <a:xfrm>
            <a:off x="4616213" y="807339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Conector recto 599"/>
          <p:cNvCxnSpPr/>
          <p:nvPr/>
        </p:nvCxnSpPr>
        <p:spPr>
          <a:xfrm>
            <a:off x="941783" y="853057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Conector recto 600"/>
          <p:cNvCxnSpPr/>
          <p:nvPr/>
        </p:nvCxnSpPr>
        <p:spPr>
          <a:xfrm>
            <a:off x="2049248" y="833865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Conector recto 601"/>
          <p:cNvCxnSpPr/>
          <p:nvPr/>
        </p:nvCxnSpPr>
        <p:spPr>
          <a:xfrm>
            <a:off x="3447248" y="833865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3" name="Conector recto 602"/>
          <p:cNvCxnSpPr/>
          <p:nvPr/>
        </p:nvCxnSpPr>
        <p:spPr>
          <a:xfrm>
            <a:off x="4616151" y="833865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Conector recto 603"/>
          <p:cNvCxnSpPr/>
          <p:nvPr/>
        </p:nvCxnSpPr>
        <p:spPr>
          <a:xfrm>
            <a:off x="2050032" y="85794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Conector recto 604"/>
          <p:cNvCxnSpPr/>
          <p:nvPr/>
        </p:nvCxnSpPr>
        <p:spPr>
          <a:xfrm>
            <a:off x="3448032" y="85794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6" name="Conector recto 605"/>
          <p:cNvCxnSpPr/>
          <p:nvPr/>
        </p:nvCxnSpPr>
        <p:spPr>
          <a:xfrm>
            <a:off x="4616935" y="85794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" name="CuadroTexto 619"/>
          <p:cNvSpPr txBox="1"/>
          <p:nvPr/>
        </p:nvSpPr>
        <p:spPr>
          <a:xfrm>
            <a:off x="933465" y="7534137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4" name="CuadroTexto 623"/>
          <p:cNvSpPr txBox="1"/>
          <p:nvPr/>
        </p:nvSpPr>
        <p:spPr>
          <a:xfrm>
            <a:off x="933173" y="7761808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8" name="CuadroTexto 627"/>
          <p:cNvSpPr txBox="1"/>
          <p:nvPr/>
        </p:nvSpPr>
        <p:spPr>
          <a:xfrm>
            <a:off x="925774" y="802842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1" name="CuadroTexto 650"/>
          <p:cNvSpPr txBox="1"/>
          <p:nvPr/>
        </p:nvSpPr>
        <p:spPr>
          <a:xfrm>
            <a:off x="912265" y="8252548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652" name="CuadroTexto 651"/>
          <p:cNvSpPr txBox="1"/>
          <p:nvPr/>
        </p:nvSpPr>
        <p:spPr>
          <a:xfrm>
            <a:off x="938989" y="8523534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5" name="CuadroTexto 654"/>
          <p:cNvSpPr txBox="1"/>
          <p:nvPr/>
        </p:nvSpPr>
        <p:spPr>
          <a:xfrm>
            <a:off x="2444848" y="1758493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6" name="CuadroTexto 655"/>
          <p:cNvSpPr txBox="1"/>
          <p:nvPr/>
        </p:nvSpPr>
        <p:spPr>
          <a:xfrm>
            <a:off x="3898695" y="174690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8" name="CuadroTexto 657"/>
          <p:cNvSpPr txBox="1"/>
          <p:nvPr/>
        </p:nvSpPr>
        <p:spPr>
          <a:xfrm>
            <a:off x="5555780" y="1739160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9" name="CuadroTexto 658"/>
          <p:cNvSpPr txBox="1"/>
          <p:nvPr/>
        </p:nvSpPr>
        <p:spPr>
          <a:xfrm>
            <a:off x="2435230" y="2001370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1" name="CuadroTexto 660"/>
          <p:cNvSpPr txBox="1"/>
          <p:nvPr/>
        </p:nvSpPr>
        <p:spPr>
          <a:xfrm>
            <a:off x="5478417" y="201484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2" name="CuadroTexto 661"/>
          <p:cNvSpPr txBox="1"/>
          <p:nvPr/>
        </p:nvSpPr>
        <p:spPr>
          <a:xfrm>
            <a:off x="2436216" y="2282054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6" name="CuadroTexto 665"/>
          <p:cNvSpPr txBox="1"/>
          <p:nvPr/>
        </p:nvSpPr>
        <p:spPr>
          <a:xfrm>
            <a:off x="5470459" y="226839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7" name="CuadroTexto 666"/>
          <p:cNvSpPr txBox="1"/>
          <p:nvPr/>
        </p:nvSpPr>
        <p:spPr>
          <a:xfrm>
            <a:off x="2434612" y="2537753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9" name="CuadroTexto 668"/>
          <p:cNvSpPr txBox="1"/>
          <p:nvPr/>
        </p:nvSpPr>
        <p:spPr>
          <a:xfrm>
            <a:off x="2435197" y="281112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0" name="CuadroTexto 669"/>
          <p:cNvSpPr txBox="1"/>
          <p:nvPr/>
        </p:nvSpPr>
        <p:spPr>
          <a:xfrm>
            <a:off x="3737016" y="2798201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4" name="CuadroTexto 703"/>
          <p:cNvSpPr txBox="1"/>
          <p:nvPr/>
        </p:nvSpPr>
        <p:spPr>
          <a:xfrm>
            <a:off x="2441423" y="3050440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5" name="CuadroTexto 704"/>
          <p:cNvSpPr txBox="1"/>
          <p:nvPr/>
        </p:nvSpPr>
        <p:spPr>
          <a:xfrm>
            <a:off x="3726114" y="3059143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0" name="CuadroTexto 709"/>
          <p:cNvSpPr txBox="1"/>
          <p:nvPr/>
        </p:nvSpPr>
        <p:spPr>
          <a:xfrm>
            <a:off x="5493827" y="252123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1" name="CuadroTexto 710"/>
          <p:cNvSpPr txBox="1"/>
          <p:nvPr/>
        </p:nvSpPr>
        <p:spPr>
          <a:xfrm>
            <a:off x="5485869" y="277479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2" name="CuadroTexto 711"/>
          <p:cNvSpPr txBox="1"/>
          <p:nvPr/>
        </p:nvSpPr>
        <p:spPr>
          <a:xfrm>
            <a:off x="5496165" y="305734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3" name="CuadroTexto 712"/>
          <p:cNvSpPr txBox="1"/>
          <p:nvPr/>
        </p:nvSpPr>
        <p:spPr>
          <a:xfrm>
            <a:off x="5501269" y="342099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4" name="CuadroTexto 713"/>
          <p:cNvSpPr txBox="1"/>
          <p:nvPr/>
        </p:nvSpPr>
        <p:spPr>
          <a:xfrm>
            <a:off x="5493311" y="367455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5" name="CuadroTexto 714"/>
          <p:cNvSpPr txBox="1"/>
          <p:nvPr/>
        </p:nvSpPr>
        <p:spPr>
          <a:xfrm>
            <a:off x="5516679" y="392739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6" name="CuadroTexto 715"/>
          <p:cNvSpPr txBox="1"/>
          <p:nvPr/>
        </p:nvSpPr>
        <p:spPr>
          <a:xfrm>
            <a:off x="5508721" y="418095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7" name="CuadroTexto 716"/>
          <p:cNvSpPr txBox="1"/>
          <p:nvPr/>
        </p:nvSpPr>
        <p:spPr>
          <a:xfrm>
            <a:off x="5519017" y="446350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8" name="CuadroTexto 717"/>
          <p:cNvSpPr txBox="1"/>
          <p:nvPr/>
        </p:nvSpPr>
        <p:spPr>
          <a:xfrm>
            <a:off x="5521180" y="474659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9" name="CuadroTexto 718"/>
          <p:cNvSpPr txBox="1"/>
          <p:nvPr/>
        </p:nvSpPr>
        <p:spPr>
          <a:xfrm>
            <a:off x="5513222" y="500015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0" name="CuadroTexto 719"/>
          <p:cNvSpPr txBox="1"/>
          <p:nvPr/>
        </p:nvSpPr>
        <p:spPr>
          <a:xfrm>
            <a:off x="5536590" y="525298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1" name="CuadroTexto 720"/>
          <p:cNvSpPr txBox="1"/>
          <p:nvPr/>
        </p:nvSpPr>
        <p:spPr>
          <a:xfrm>
            <a:off x="5528632" y="550654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2" name="CuadroTexto 721"/>
          <p:cNvSpPr txBox="1"/>
          <p:nvPr/>
        </p:nvSpPr>
        <p:spPr>
          <a:xfrm>
            <a:off x="5538928" y="578910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8" name="CuadroTexto 727"/>
          <p:cNvSpPr txBox="1"/>
          <p:nvPr/>
        </p:nvSpPr>
        <p:spPr>
          <a:xfrm>
            <a:off x="3903826" y="199343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9" name="CuadroTexto 728"/>
          <p:cNvSpPr txBox="1"/>
          <p:nvPr/>
        </p:nvSpPr>
        <p:spPr>
          <a:xfrm>
            <a:off x="3912945" y="223555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0" name="CuadroTexto 729"/>
          <p:cNvSpPr txBox="1"/>
          <p:nvPr/>
        </p:nvSpPr>
        <p:spPr>
          <a:xfrm>
            <a:off x="3918076" y="248208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1" name="CuadroTexto 730"/>
          <p:cNvSpPr txBox="1"/>
          <p:nvPr/>
        </p:nvSpPr>
        <p:spPr>
          <a:xfrm>
            <a:off x="2430155" y="3428711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1" name="CuadroTexto 750"/>
          <p:cNvSpPr txBox="1"/>
          <p:nvPr/>
        </p:nvSpPr>
        <p:spPr>
          <a:xfrm>
            <a:off x="3858677" y="341712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2" name="CuadroTexto 751"/>
          <p:cNvSpPr txBox="1"/>
          <p:nvPr/>
        </p:nvSpPr>
        <p:spPr>
          <a:xfrm>
            <a:off x="2448099" y="3653451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5" name="CuadroTexto 754"/>
          <p:cNvSpPr txBox="1"/>
          <p:nvPr/>
        </p:nvSpPr>
        <p:spPr>
          <a:xfrm>
            <a:off x="2448149" y="393437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6" name="CuadroTexto 755"/>
          <p:cNvSpPr txBox="1"/>
          <p:nvPr/>
        </p:nvSpPr>
        <p:spPr>
          <a:xfrm>
            <a:off x="2445744" y="4173069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8" name="CuadroTexto 757"/>
          <p:cNvSpPr txBox="1"/>
          <p:nvPr/>
        </p:nvSpPr>
        <p:spPr>
          <a:xfrm>
            <a:off x="2438702" y="4426465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9" name="CuadroTexto 758"/>
          <p:cNvSpPr txBox="1"/>
          <p:nvPr/>
        </p:nvSpPr>
        <p:spPr>
          <a:xfrm>
            <a:off x="3747721" y="4427054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1" name="CuadroTexto 760"/>
          <p:cNvSpPr txBox="1"/>
          <p:nvPr/>
        </p:nvSpPr>
        <p:spPr>
          <a:xfrm>
            <a:off x="3717184" y="3646489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2" name="CuadroTexto 761"/>
          <p:cNvSpPr txBox="1"/>
          <p:nvPr/>
        </p:nvSpPr>
        <p:spPr>
          <a:xfrm>
            <a:off x="3734057" y="3942868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6" name="CuadroTexto 815"/>
          <p:cNvSpPr txBox="1"/>
          <p:nvPr/>
        </p:nvSpPr>
        <p:spPr>
          <a:xfrm>
            <a:off x="3752646" y="4199281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7" name="CuadroTexto 816"/>
          <p:cNvSpPr txBox="1"/>
          <p:nvPr/>
        </p:nvSpPr>
        <p:spPr>
          <a:xfrm>
            <a:off x="2454067" y="4791357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8" name="CuadroTexto 817"/>
          <p:cNvSpPr txBox="1"/>
          <p:nvPr/>
        </p:nvSpPr>
        <p:spPr>
          <a:xfrm>
            <a:off x="2454066" y="5016785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9" name="CuadroTexto 818"/>
          <p:cNvSpPr txBox="1"/>
          <p:nvPr/>
        </p:nvSpPr>
        <p:spPr>
          <a:xfrm>
            <a:off x="2464166" y="5268742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0" name="CuadroTexto 819"/>
          <p:cNvSpPr txBox="1"/>
          <p:nvPr/>
        </p:nvSpPr>
        <p:spPr>
          <a:xfrm>
            <a:off x="2477165" y="5525676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1" name="CuadroTexto 820"/>
          <p:cNvSpPr txBox="1"/>
          <p:nvPr/>
        </p:nvSpPr>
        <p:spPr>
          <a:xfrm>
            <a:off x="2494137" y="5765372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2" name="CuadroTexto 821"/>
          <p:cNvSpPr txBox="1"/>
          <p:nvPr/>
        </p:nvSpPr>
        <p:spPr>
          <a:xfrm>
            <a:off x="3754480" y="578181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3" name="CuadroTexto 822"/>
          <p:cNvSpPr txBox="1"/>
          <p:nvPr/>
        </p:nvSpPr>
        <p:spPr>
          <a:xfrm>
            <a:off x="3764131" y="5529087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4" name="CuadroTexto 823"/>
          <p:cNvSpPr txBox="1"/>
          <p:nvPr/>
        </p:nvSpPr>
        <p:spPr>
          <a:xfrm>
            <a:off x="3760933" y="5277558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5" name="CuadroTexto 824"/>
          <p:cNvSpPr txBox="1"/>
          <p:nvPr/>
        </p:nvSpPr>
        <p:spPr>
          <a:xfrm>
            <a:off x="3752646" y="4992314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6" name="CuadroTexto 825"/>
          <p:cNvSpPr txBox="1"/>
          <p:nvPr/>
        </p:nvSpPr>
        <p:spPr>
          <a:xfrm>
            <a:off x="3742030" y="4780112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7" name="CuadroTexto 826"/>
          <p:cNvSpPr txBox="1"/>
          <p:nvPr/>
        </p:nvSpPr>
        <p:spPr>
          <a:xfrm>
            <a:off x="2489345" y="6148406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8" name="CuadroTexto 827"/>
          <p:cNvSpPr txBox="1"/>
          <p:nvPr/>
        </p:nvSpPr>
        <p:spPr>
          <a:xfrm>
            <a:off x="2496761" y="6347250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9" name="CuadroTexto 828"/>
          <p:cNvSpPr txBox="1"/>
          <p:nvPr/>
        </p:nvSpPr>
        <p:spPr>
          <a:xfrm>
            <a:off x="2490146" y="6610960"/>
            <a:ext cx="623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0" name="CuadroTexto 829"/>
          <p:cNvSpPr txBox="1"/>
          <p:nvPr/>
        </p:nvSpPr>
        <p:spPr>
          <a:xfrm>
            <a:off x="2506093" y="6883941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1" name="CuadroTexto 830"/>
          <p:cNvSpPr txBox="1"/>
          <p:nvPr/>
        </p:nvSpPr>
        <p:spPr>
          <a:xfrm>
            <a:off x="2497636" y="7130104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2" name="CuadroTexto 831"/>
          <p:cNvSpPr txBox="1"/>
          <p:nvPr/>
        </p:nvSpPr>
        <p:spPr>
          <a:xfrm>
            <a:off x="3771338" y="7155491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3" name="CuadroTexto 832"/>
          <p:cNvSpPr txBox="1"/>
          <p:nvPr/>
        </p:nvSpPr>
        <p:spPr>
          <a:xfrm>
            <a:off x="3768940" y="6901185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4" name="CuadroTexto 833"/>
          <p:cNvSpPr txBox="1"/>
          <p:nvPr/>
        </p:nvSpPr>
        <p:spPr>
          <a:xfrm>
            <a:off x="3756689" y="6643497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5" name="CuadroTexto 834"/>
          <p:cNvSpPr txBox="1"/>
          <p:nvPr/>
        </p:nvSpPr>
        <p:spPr>
          <a:xfrm>
            <a:off x="3765416" y="6382915"/>
            <a:ext cx="68935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6" name="CuadroTexto 835"/>
          <p:cNvSpPr txBox="1"/>
          <p:nvPr/>
        </p:nvSpPr>
        <p:spPr>
          <a:xfrm>
            <a:off x="3755086" y="6140146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7" name="CuadroTexto 836"/>
          <p:cNvSpPr txBox="1"/>
          <p:nvPr/>
        </p:nvSpPr>
        <p:spPr>
          <a:xfrm>
            <a:off x="5555780" y="6107711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8" name="CuadroTexto 837"/>
          <p:cNvSpPr txBox="1"/>
          <p:nvPr/>
        </p:nvSpPr>
        <p:spPr>
          <a:xfrm>
            <a:off x="2498130" y="7549068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9" name="CuadroTexto 838"/>
          <p:cNvSpPr txBox="1"/>
          <p:nvPr/>
        </p:nvSpPr>
        <p:spPr>
          <a:xfrm>
            <a:off x="2506802" y="7766630"/>
            <a:ext cx="6735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0" name="CuadroTexto 839"/>
          <p:cNvSpPr txBox="1"/>
          <p:nvPr/>
        </p:nvSpPr>
        <p:spPr>
          <a:xfrm>
            <a:off x="2514040" y="8026341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1" name="CuadroTexto 840"/>
          <p:cNvSpPr txBox="1"/>
          <p:nvPr/>
        </p:nvSpPr>
        <p:spPr>
          <a:xfrm>
            <a:off x="2496450" y="8280289"/>
            <a:ext cx="6591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2" name="CuadroTexto 841"/>
          <p:cNvSpPr txBox="1"/>
          <p:nvPr/>
        </p:nvSpPr>
        <p:spPr>
          <a:xfrm>
            <a:off x="3790799" y="8297769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3" name="CuadroTexto 842"/>
          <p:cNvSpPr txBox="1"/>
          <p:nvPr/>
        </p:nvSpPr>
        <p:spPr>
          <a:xfrm>
            <a:off x="2496450" y="8527498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4" name="CuadroTexto 843"/>
          <p:cNvSpPr txBox="1"/>
          <p:nvPr/>
        </p:nvSpPr>
        <p:spPr>
          <a:xfrm>
            <a:off x="3795272" y="8535492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5" name="CuadroTexto 844"/>
          <p:cNvSpPr txBox="1"/>
          <p:nvPr/>
        </p:nvSpPr>
        <p:spPr>
          <a:xfrm>
            <a:off x="3785994" y="8040683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6" name="CuadroTexto 845"/>
          <p:cNvSpPr txBox="1"/>
          <p:nvPr/>
        </p:nvSpPr>
        <p:spPr>
          <a:xfrm>
            <a:off x="3754638" y="7767709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7" name="CuadroTexto 846"/>
          <p:cNvSpPr txBox="1"/>
          <p:nvPr/>
        </p:nvSpPr>
        <p:spPr>
          <a:xfrm>
            <a:off x="3780116" y="7538000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8" name="CuadroTexto 847"/>
          <p:cNvSpPr txBox="1"/>
          <p:nvPr/>
        </p:nvSpPr>
        <p:spPr>
          <a:xfrm>
            <a:off x="5562565" y="6363898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9" name="CuadroTexto 848"/>
          <p:cNvSpPr txBox="1"/>
          <p:nvPr/>
        </p:nvSpPr>
        <p:spPr>
          <a:xfrm>
            <a:off x="5569350" y="6632695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0" name="CuadroTexto 849"/>
          <p:cNvSpPr txBox="1"/>
          <p:nvPr/>
        </p:nvSpPr>
        <p:spPr>
          <a:xfrm>
            <a:off x="5569350" y="6924839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1" name="CuadroTexto 850"/>
          <p:cNvSpPr txBox="1"/>
          <p:nvPr/>
        </p:nvSpPr>
        <p:spPr>
          <a:xfrm>
            <a:off x="5576135" y="7181026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2" name="CuadroTexto 851"/>
          <p:cNvSpPr txBox="1"/>
          <p:nvPr/>
        </p:nvSpPr>
        <p:spPr>
          <a:xfrm>
            <a:off x="5577289" y="7519138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3" name="CuadroTexto 852"/>
          <p:cNvSpPr txBox="1"/>
          <p:nvPr/>
        </p:nvSpPr>
        <p:spPr>
          <a:xfrm>
            <a:off x="5583339" y="7778745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4" name="CuadroTexto 853"/>
          <p:cNvSpPr txBox="1"/>
          <p:nvPr/>
        </p:nvSpPr>
        <p:spPr>
          <a:xfrm>
            <a:off x="5583339" y="8026353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5" name="CuadroTexto 854"/>
          <p:cNvSpPr txBox="1"/>
          <p:nvPr/>
        </p:nvSpPr>
        <p:spPr>
          <a:xfrm>
            <a:off x="5589750" y="8283439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6" name="CuadroTexto 855"/>
          <p:cNvSpPr txBox="1"/>
          <p:nvPr/>
        </p:nvSpPr>
        <p:spPr>
          <a:xfrm>
            <a:off x="5604141" y="8538828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47BCA78-45DC-4678-5178-B2E985120F7A}"/>
              </a:ext>
            </a:extLst>
          </p:cNvPr>
          <p:cNvSpPr txBox="1"/>
          <p:nvPr/>
        </p:nvSpPr>
        <p:spPr>
          <a:xfrm>
            <a:off x="4152113" y="8836932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806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CORONA DEL FRAILE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657" name="CuadroTexto 656"/>
          <p:cNvSpPr txBox="1"/>
          <p:nvPr/>
        </p:nvSpPr>
        <p:spPr>
          <a:xfrm>
            <a:off x="2956043" y="4935866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60" name="Rectángulo redondeado 659"/>
          <p:cNvSpPr/>
          <p:nvPr/>
        </p:nvSpPr>
        <p:spPr>
          <a:xfrm>
            <a:off x="324414" y="1852577"/>
            <a:ext cx="6379915" cy="122341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ángulo redondeado 402">
            <a:extLst>
              <a:ext uri="{FF2B5EF4-FFF2-40B4-BE49-F238E27FC236}">
                <a16:creationId xmlns:a16="http://schemas.microsoft.com/office/drawing/2014/main" id="{552964EA-7219-4F04-B329-0403E490F26E}"/>
              </a:ext>
            </a:extLst>
          </p:cNvPr>
          <p:cNvSpPr/>
          <p:nvPr/>
        </p:nvSpPr>
        <p:spPr>
          <a:xfrm>
            <a:off x="287841" y="1407841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BDBB780-1EDE-A71D-2E8E-238C494F5B2B}"/>
              </a:ext>
            </a:extLst>
          </p:cNvPr>
          <p:cNvSpPr txBox="1"/>
          <p:nvPr/>
        </p:nvSpPr>
        <p:spPr>
          <a:xfrm>
            <a:off x="2974943" y="1364183"/>
            <a:ext cx="5316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Otros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0B1B266D-662D-E524-7A15-8ADC50E93242}"/>
              </a:ext>
            </a:extLst>
          </p:cNvPr>
          <p:cNvCxnSpPr/>
          <p:nvPr/>
        </p:nvCxnSpPr>
        <p:spPr>
          <a:xfrm>
            <a:off x="405232" y="2285118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B1535854-1CE6-5C76-65E7-6F2FF2D03FC8}"/>
              </a:ext>
            </a:extLst>
          </p:cNvPr>
          <p:cNvCxnSpPr/>
          <p:nvPr/>
        </p:nvCxnSpPr>
        <p:spPr>
          <a:xfrm>
            <a:off x="3448029" y="197570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A7D00E9-AAFD-28E3-668A-F6E1E4842248}"/>
              </a:ext>
            </a:extLst>
          </p:cNvPr>
          <p:cNvCxnSpPr/>
          <p:nvPr/>
        </p:nvCxnSpPr>
        <p:spPr>
          <a:xfrm>
            <a:off x="4663212" y="197096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B6D44FE-357B-1397-1793-451B8568A4EA}"/>
              </a:ext>
            </a:extLst>
          </p:cNvPr>
          <p:cNvSpPr txBox="1"/>
          <p:nvPr/>
        </p:nvSpPr>
        <p:spPr>
          <a:xfrm>
            <a:off x="432589" y="1868338"/>
            <a:ext cx="15392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Standard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9234B9A0-1623-702C-EE1C-A2F5442281B1}"/>
              </a:ext>
            </a:extLst>
          </p:cNvPr>
          <p:cNvCxnSpPr/>
          <p:nvPr/>
        </p:nvCxnSpPr>
        <p:spPr>
          <a:xfrm>
            <a:off x="2101110" y="197096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4001718C-243E-F62F-07AE-A3DB699F501D}"/>
              </a:ext>
            </a:extLst>
          </p:cNvPr>
          <p:cNvSpPr txBox="1"/>
          <p:nvPr/>
        </p:nvSpPr>
        <p:spPr>
          <a:xfrm>
            <a:off x="434021" y="2276203"/>
            <a:ext cx="12538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Vip 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C42346D-8796-4803-9FF5-F3A00DDF9E41}"/>
              </a:ext>
            </a:extLst>
          </p:cNvPr>
          <p:cNvSpPr txBox="1"/>
          <p:nvPr/>
        </p:nvSpPr>
        <p:spPr>
          <a:xfrm>
            <a:off x="444507" y="2726199"/>
            <a:ext cx="15440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Premium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DBA53012-3B5C-F99A-8C6B-9C0E2BEF6378}"/>
              </a:ext>
            </a:extLst>
          </p:cNvPr>
          <p:cNvCxnSpPr/>
          <p:nvPr/>
        </p:nvCxnSpPr>
        <p:spPr>
          <a:xfrm>
            <a:off x="430523" y="2685889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BEA7B093-CF3F-C652-5296-B09BA0249A37}"/>
              </a:ext>
            </a:extLst>
          </p:cNvPr>
          <p:cNvCxnSpPr/>
          <p:nvPr/>
        </p:nvCxnSpPr>
        <p:spPr>
          <a:xfrm>
            <a:off x="3445173" y="233797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3801C866-9EB3-7217-DF9C-FAC3641D2D72}"/>
              </a:ext>
            </a:extLst>
          </p:cNvPr>
          <p:cNvCxnSpPr/>
          <p:nvPr/>
        </p:nvCxnSpPr>
        <p:spPr>
          <a:xfrm>
            <a:off x="4663212" y="235613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BE3D92B1-C9E6-3B06-1CB6-A07BE295B879}"/>
              </a:ext>
            </a:extLst>
          </p:cNvPr>
          <p:cNvCxnSpPr/>
          <p:nvPr/>
        </p:nvCxnSpPr>
        <p:spPr>
          <a:xfrm>
            <a:off x="2098254" y="233322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383E6990-0880-B668-1417-357ACF2C935F}"/>
              </a:ext>
            </a:extLst>
          </p:cNvPr>
          <p:cNvCxnSpPr/>
          <p:nvPr/>
        </p:nvCxnSpPr>
        <p:spPr>
          <a:xfrm>
            <a:off x="3445173" y="276029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7BFE0E5B-BFC6-150F-E871-24BE2D786B17}"/>
              </a:ext>
            </a:extLst>
          </p:cNvPr>
          <p:cNvCxnSpPr/>
          <p:nvPr/>
        </p:nvCxnSpPr>
        <p:spPr>
          <a:xfrm>
            <a:off x="2098254" y="27555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8CE15D5-E0EF-7EA9-1032-361B946C3463}"/>
              </a:ext>
            </a:extLst>
          </p:cNvPr>
          <p:cNvSpPr txBox="1"/>
          <p:nvPr/>
        </p:nvSpPr>
        <p:spPr>
          <a:xfrm>
            <a:off x="2563325" y="1941887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44AA97D-F67B-C407-4215-85713EE473B0}"/>
              </a:ext>
            </a:extLst>
          </p:cNvPr>
          <p:cNvSpPr txBox="1"/>
          <p:nvPr/>
        </p:nvSpPr>
        <p:spPr>
          <a:xfrm>
            <a:off x="3764701" y="197095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7BC79857-9DEC-67A3-1C3F-4938CF434B67}"/>
              </a:ext>
            </a:extLst>
          </p:cNvPr>
          <p:cNvSpPr txBox="1"/>
          <p:nvPr/>
        </p:nvSpPr>
        <p:spPr>
          <a:xfrm>
            <a:off x="5636937" y="1947599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5CBB8059-3303-A344-9F51-07AC878BFC1E}"/>
              </a:ext>
            </a:extLst>
          </p:cNvPr>
          <p:cNvSpPr txBox="1"/>
          <p:nvPr/>
        </p:nvSpPr>
        <p:spPr>
          <a:xfrm>
            <a:off x="2563080" y="2343256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B4D41E05-76EE-5171-9322-F59164F3D674}"/>
              </a:ext>
            </a:extLst>
          </p:cNvPr>
          <p:cNvSpPr txBox="1"/>
          <p:nvPr/>
        </p:nvSpPr>
        <p:spPr>
          <a:xfrm>
            <a:off x="3764866" y="234101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BA91B209-E097-71AC-C2A1-04BB2A3B1EAE}"/>
              </a:ext>
            </a:extLst>
          </p:cNvPr>
          <p:cNvSpPr txBox="1"/>
          <p:nvPr/>
        </p:nvSpPr>
        <p:spPr>
          <a:xfrm>
            <a:off x="2567805" y="2781580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4483F796-F68A-25BA-8648-1CC6DA9C3460}"/>
              </a:ext>
            </a:extLst>
          </p:cNvPr>
          <p:cNvSpPr txBox="1"/>
          <p:nvPr/>
        </p:nvSpPr>
        <p:spPr>
          <a:xfrm>
            <a:off x="3784159" y="275864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1DC50244-C043-44BE-C6FE-755E8F3D86A3}"/>
              </a:ext>
            </a:extLst>
          </p:cNvPr>
          <p:cNvSpPr txBox="1"/>
          <p:nvPr/>
        </p:nvSpPr>
        <p:spPr>
          <a:xfrm>
            <a:off x="5651695" y="2764723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41CF85FA-71AA-F029-A21D-E1B02D4C78C4}"/>
              </a:ext>
            </a:extLst>
          </p:cNvPr>
          <p:cNvCxnSpPr/>
          <p:nvPr/>
        </p:nvCxnSpPr>
        <p:spPr>
          <a:xfrm>
            <a:off x="4664267" y="274626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BDCB34C4-6B0C-BE09-0D22-B9EF58FF6466}"/>
              </a:ext>
            </a:extLst>
          </p:cNvPr>
          <p:cNvSpPr txBox="1"/>
          <p:nvPr/>
        </p:nvSpPr>
        <p:spPr>
          <a:xfrm>
            <a:off x="5655992" y="2380140"/>
            <a:ext cx="2263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id="{1FA83C3E-02CD-3E90-100E-3ECE8E3792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617" y="3367672"/>
            <a:ext cx="6437934" cy="395055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BF04D86-3DB6-6331-5DE6-66467E0C0370}"/>
              </a:ext>
            </a:extLst>
          </p:cNvPr>
          <p:cNvSpPr txBox="1"/>
          <p:nvPr/>
        </p:nvSpPr>
        <p:spPr>
          <a:xfrm>
            <a:off x="4092783" y="9293414"/>
            <a:ext cx="2574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durante Agosto 2024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8299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20499</TotalTime>
  <Words>6682</Words>
  <Application>Microsoft Office PowerPoint</Application>
  <PresentationFormat>A4 (210 x 297 mm)</PresentationFormat>
  <Paragraphs>3144</Paragraphs>
  <Slides>44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9" baseType="lpstr">
      <vt:lpstr>Arial</vt:lpstr>
      <vt:lpstr>Calibri</vt:lpstr>
      <vt:lpstr>Calibri Light</vt:lpstr>
      <vt:lpstr>Gotham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Jhandely Nicol Sarmiento Bautista</cp:lastModifiedBy>
  <cp:revision>97</cp:revision>
  <dcterms:created xsi:type="dcterms:W3CDTF">2023-11-08T20:25:21Z</dcterms:created>
  <dcterms:modified xsi:type="dcterms:W3CDTF">2024-07-24T21:46:41Z</dcterms:modified>
</cp:coreProperties>
</file>