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95" r:id="rId7"/>
    <p:sldId id="296" r:id="rId8"/>
    <p:sldId id="261" r:id="rId9"/>
    <p:sldId id="262" r:id="rId10"/>
    <p:sldId id="286" r:id="rId11"/>
    <p:sldId id="297" r:id="rId12"/>
    <p:sldId id="264" r:id="rId13"/>
    <p:sldId id="265" r:id="rId14"/>
    <p:sldId id="266" r:id="rId15"/>
    <p:sldId id="298" r:id="rId16"/>
    <p:sldId id="282" r:id="rId17"/>
    <p:sldId id="283" r:id="rId18"/>
    <p:sldId id="291" r:id="rId19"/>
    <p:sldId id="284" r:id="rId20"/>
    <p:sldId id="299" r:id="rId21"/>
    <p:sldId id="267" r:id="rId22"/>
    <p:sldId id="268" r:id="rId23"/>
    <p:sldId id="269" r:id="rId24"/>
    <p:sldId id="290" r:id="rId25"/>
    <p:sldId id="300" r:id="rId26"/>
    <p:sldId id="270" r:id="rId27"/>
    <p:sldId id="271" r:id="rId28"/>
    <p:sldId id="272" r:id="rId29"/>
    <p:sldId id="301" r:id="rId30"/>
    <p:sldId id="273" r:id="rId31"/>
    <p:sldId id="274" r:id="rId32"/>
    <p:sldId id="275" r:id="rId33"/>
    <p:sldId id="302" r:id="rId34"/>
    <p:sldId id="276" r:id="rId35"/>
    <p:sldId id="277" r:id="rId36"/>
    <p:sldId id="278" r:id="rId37"/>
    <p:sldId id="288" r:id="rId38"/>
    <p:sldId id="303" r:id="rId39"/>
    <p:sldId id="279" r:id="rId40"/>
    <p:sldId id="280" r:id="rId41"/>
    <p:sldId id="281" r:id="rId42"/>
    <p:sldId id="289" r:id="rId43"/>
    <p:sldId id="304" r:id="rId44"/>
    <p:sldId id="285" r:id="rId4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6" autoAdjust="0"/>
    <p:restoredTop sz="94660"/>
  </p:normalViewPr>
  <p:slideViewPr>
    <p:cSldViewPr snapToGrid="0">
      <p:cViewPr>
        <p:scale>
          <a:sx n="100" d="100"/>
          <a:sy n="100" d="100"/>
        </p:scale>
        <p:origin x="1733" y="-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5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5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2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7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1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4492-437A-4D66-9A62-90E655CA45E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96898-1352-43D1-B0B7-1CDF1EC7722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348" name="Rectángulo redondeado 347"/>
          <p:cNvSpPr/>
          <p:nvPr/>
        </p:nvSpPr>
        <p:spPr>
          <a:xfrm>
            <a:off x="298209" y="1797905"/>
            <a:ext cx="6379915" cy="115742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96021" y="232380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>
            <a:cxnSpLocks/>
          </p:cNvCxnSpPr>
          <p:nvPr/>
        </p:nvCxnSpPr>
        <p:spPr>
          <a:xfrm>
            <a:off x="821865" y="1793533"/>
            <a:ext cx="0" cy="1103982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59888" y="20415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90520" y="184924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88520" y="184924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57423" y="184924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59888" y="22982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90520" y="20784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88520" y="20784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57423" y="20784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78456" y="263166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90520" y="235754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88520" y="235754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57423" y="235754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>
            <a:cxnSpLocks/>
          </p:cNvCxnSpPr>
          <p:nvPr/>
        </p:nvCxnSpPr>
        <p:spPr>
          <a:xfrm>
            <a:off x="2085921" y="26812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>
            <a:cxnSpLocks/>
          </p:cNvCxnSpPr>
          <p:nvPr/>
        </p:nvCxnSpPr>
        <p:spPr>
          <a:xfrm>
            <a:off x="3483629" y="26812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>
            <a:cxnSpLocks/>
          </p:cNvCxnSpPr>
          <p:nvPr/>
        </p:nvCxnSpPr>
        <p:spPr>
          <a:xfrm>
            <a:off x="4646380" y="26939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73275" y="181681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2487502" y="1816376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4000630" y="179353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CuadroTexto 377"/>
          <p:cNvSpPr txBox="1"/>
          <p:nvPr/>
        </p:nvSpPr>
        <p:spPr>
          <a:xfrm>
            <a:off x="5411299" y="17951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72983" y="204448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2470940" y="2030557"/>
            <a:ext cx="6751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4006536" y="201396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72012" y="2335320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67284" y="264501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9" name="CuadroTexto 388"/>
          <p:cNvSpPr txBox="1"/>
          <p:nvPr/>
        </p:nvSpPr>
        <p:spPr>
          <a:xfrm>
            <a:off x="2468895" y="2335359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0" name="CuadroTexto 389"/>
          <p:cNvSpPr txBox="1"/>
          <p:nvPr/>
        </p:nvSpPr>
        <p:spPr>
          <a:xfrm>
            <a:off x="3835194" y="2332632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2" name="CuadroTexto 391"/>
          <p:cNvSpPr txBox="1"/>
          <p:nvPr/>
        </p:nvSpPr>
        <p:spPr>
          <a:xfrm>
            <a:off x="2470940" y="2631663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3" name="CuadroTexto 392"/>
          <p:cNvSpPr txBox="1"/>
          <p:nvPr/>
        </p:nvSpPr>
        <p:spPr>
          <a:xfrm>
            <a:off x="3801510" y="2632600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5418677" y="203322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7" name="CuadroTexto 416"/>
          <p:cNvSpPr txBox="1"/>
          <p:nvPr/>
        </p:nvSpPr>
        <p:spPr>
          <a:xfrm>
            <a:off x="5437180" y="264359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8" name="CuadroTexto 417"/>
          <p:cNvSpPr txBox="1"/>
          <p:nvPr/>
        </p:nvSpPr>
        <p:spPr>
          <a:xfrm>
            <a:off x="5407359" y="233532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305514" y="3215691"/>
            <a:ext cx="6379915" cy="112834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85201" y="372278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>
            <a:cxnSpLocks/>
          </p:cNvCxnSpPr>
          <p:nvPr/>
        </p:nvCxnSpPr>
        <p:spPr>
          <a:xfrm>
            <a:off x="829170" y="3211318"/>
            <a:ext cx="0" cy="11327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67193" y="34592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97825" y="3267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95825" y="3267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64728" y="3267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67193" y="37160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97825" y="3496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95825" y="3496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64728" y="3496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90298" y="39806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97825" y="3775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95825" y="3775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64728" y="3775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97763" y="4040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95763" y="4040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64666" y="4040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305514" y="4547779"/>
            <a:ext cx="6379915" cy="112897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79590" y="505487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>
            <a:cxnSpLocks/>
          </p:cNvCxnSpPr>
          <p:nvPr/>
        </p:nvCxnSpPr>
        <p:spPr>
          <a:xfrm>
            <a:off x="829170" y="4543407"/>
            <a:ext cx="0" cy="113334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67193" y="47913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97825" y="4599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95825" y="4599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64728" y="45991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67193" y="50481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97825" y="48283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95825" y="48283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64728" y="48283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90298" y="53127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97825" y="51074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95825" y="51074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64728" y="51074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97763" y="5372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95763" y="5372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64666" y="5372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74696" y="321339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2478315" y="322125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4009099" y="32264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5419768" y="32280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90297" y="347753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0" name="CuadroTexto 509"/>
          <p:cNvSpPr txBox="1"/>
          <p:nvPr/>
        </p:nvSpPr>
        <p:spPr>
          <a:xfrm>
            <a:off x="2481692" y="3483490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4021390" y="344431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4029241" y="367221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43891" y="376811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40185" y="400887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2478315" y="375674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3803024" y="3732244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2464064" y="3993027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811612" y="3983432"/>
            <a:ext cx="10799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5412814" y="347447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5412814" y="37262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7" name="CuadroTexto 526"/>
          <p:cNvSpPr txBox="1"/>
          <p:nvPr/>
        </p:nvSpPr>
        <p:spPr>
          <a:xfrm>
            <a:off x="5419768" y="39590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60534" y="4785180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2454189" y="4814035"/>
            <a:ext cx="6767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3933604" y="4757063"/>
            <a:ext cx="2149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25483" y="5034812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34181" y="5333122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2442936" y="5094774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3766592" y="5054664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1" name="CuadroTexto 540"/>
          <p:cNvSpPr txBox="1"/>
          <p:nvPr/>
        </p:nvSpPr>
        <p:spPr>
          <a:xfrm>
            <a:off x="2442936" y="5366462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2" name="CuadroTexto 541"/>
          <p:cNvSpPr txBox="1"/>
          <p:nvPr/>
        </p:nvSpPr>
        <p:spPr>
          <a:xfrm>
            <a:off x="3766592" y="532239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58087" y="456431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451808" y="4579856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6" name="CuadroTexto 545"/>
          <p:cNvSpPr txBox="1"/>
          <p:nvPr/>
        </p:nvSpPr>
        <p:spPr>
          <a:xfrm>
            <a:off x="3935041" y="457082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5460810" y="48007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5445649" y="532228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449035" y="50736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5453856" y="453151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5" name="Rectángulo redondeado 564"/>
          <p:cNvSpPr/>
          <p:nvPr/>
        </p:nvSpPr>
        <p:spPr>
          <a:xfrm>
            <a:off x="323801" y="5910879"/>
            <a:ext cx="6379915" cy="105497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CuadroTexto 565"/>
          <p:cNvSpPr txBox="1"/>
          <p:nvPr/>
        </p:nvSpPr>
        <p:spPr>
          <a:xfrm rot="16200000">
            <a:off x="100146" y="631956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7" name="Conector recto 566"/>
          <p:cNvCxnSpPr/>
          <p:nvPr/>
        </p:nvCxnSpPr>
        <p:spPr>
          <a:xfrm>
            <a:off x="847457" y="5906507"/>
            <a:ext cx="0" cy="105934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985480" y="61544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2116112" y="59622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3514112" y="59622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4683015" y="596221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985480" y="64112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116112" y="61914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514112" y="61914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83015" y="61914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1008585" y="66758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116112" y="64705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514112" y="64705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83015" y="64705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2116050" y="67357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3514050" y="67357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ector recto 581"/>
          <p:cNvCxnSpPr/>
          <p:nvPr/>
        </p:nvCxnSpPr>
        <p:spPr>
          <a:xfrm>
            <a:off x="4682953" y="67357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" name="CuadroTexto 582"/>
          <p:cNvSpPr txBox="1"/>
          <p:nvPr/>
        </p:nvSpPr>
        <p:spPr>
          <a:xfrm>
            <a:off x="1000267" y="5931263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99975" y="615893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979040" y="640414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86" name="CuadroTexto 585"/>
          <p:cNvSpPr txBox="1"/>
          <p:nvPr/>
        </p:nvSpPr>
        <p:spPr>
          <a:xfrm>
            <a:off x="985480" y="665450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2426812" y="593282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3939940" y="590997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2422928" y="614669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1" name="CuadroTexto 590"/>
          <p:cNvSpPr txBox="1"/>
          <p:nvPr/>
        </p:nvSpPr>
        <p:spPr>
          <a:xfrm>
            <a:off x="3938156" y="616689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3" name="CuadroTexto 592"/>
          <p:cNvSpPr txBox="1"/>
          <p:nvPr/>
        </p:nvSpPr>
        <p:spPr>
          <a:xfrm>
            <a:off x="2416805" y="639713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4" name="CuadroTexto 593"/>
          <p:cNvSpPr txBox="1"/>
          <p:nvPr/>
        </p:nvSpPr>
        <p:spPr>
          <a:xfrm>
            <a:off x="3759747" y="6419584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6" name="CuadroTexto 595"/>
          <p:cNvSpPr txBox="1"/>
          <p:nvPr/>
        </p:nvSpPr>
        <p:spPr>
          <a:xfrm>
            <a:off x="2403735" y="6664788"/>
            <a:ext cx="6832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3746611" y="6668045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0" name="CuadroTexto 599"/>
          <p:cNvSpPr txBox="1"/>
          <p:nvPr/>
        </p:nvSpPr>
        <p:spPr>
          <a:xfrm>
            <a:off x="5495996" y="594195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1" name="CuadroTexto 600"/>
          <p:cNvSpPr txBox="1"/>
          <p:nvPr/>
        </p:nvSpPr>
        <p:spPr>
          <a:xfrm>
            <a:off x="5489042" y="618833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2" name="CuadroTexto 601"/>
          <p:cNvSpPr txBox="1"/>
          <p:nvPr/>
        </p:nvSpPr>
        <p:spPr>
          <a:xfrm>
            <a:off x="5489042" y="644013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3" name="CuadroTexto 602"/>
          <p:cNvSpPr txBox="1"/>
          <p:nvPr/>
        </p:nvSpPr>
        <p:spPr>
          <a:xfrm>
            <a:off x="5506451" y="669298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71845B1-3F9C-76C0-6620-1AA4E44C7860}"/>
              </a:ext>
            </a:extLst>
          </p:cNvPr>
          <p:cNvSpPr txBox="1"/>
          <p:nvPr/>
        </p:nvSpPr>
        <p:spPr>
          <a:xfrm>
            <a:off x="4150000" y="7091926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0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654" name="Rectángulo redondeado 653"/>
          <p:cNvSpPr/>
          <p:nvPr/>
        </p:nvSpPr>
        <p:spPr>
          <a:xfrm>
            <a:off x="250654" y="1462601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37756" y="141894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60" name="Rectángulo redondeado 659"/>
          <p:cNvSpPr/>
          <p:nvPr/>
        </p:nvSpPr>
        <p:spPr>
          <a:xfrm>
            <a:off x="254708" y="182407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3" name="CuadroTexto 662"/>
          <p:cNvSpPr txBox="1"/>
          <p:nvPr/>
        </p:nvSpPr>
        <p:spPr>
          <a:xfrm rot="16200000">
            <a:off x="154852" y="220778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64" name="Conector recto 663"/>
          <p:cNvCxnSpPr/>
          <p:nvPr/>
        </p:nvCxnSpPr>
        <p:spPr>
          <a:xfrm>
            <a:off x="778364" y="181969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Conector recto 664"/>
          <p:cNvCxnSpPr/>
          <p:nvPr/>
        </p:nvCxnSpPr>
        <p:spPr>
          <a:xfrm>
            <a:off x="916387" y="20676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ector recto 667"/>
          <p:cNvCxnSpPr/>
          <p:nvPr/>
        </p:nvCxnSpPr>
        <p:spPr>
          <a:xfrm>
            <a:off x="2047019" y="18754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ector recto 702"/>
          <p:cNvCxnSpPr/>
          <p:nvPr/>
        </p:nvCxnSpPr>
        <p:spPr>
          <a:xfrm>
            <a:off x="3445019" y="18754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ector recto 705"/>
          <p:cNvCxnSpPr/>
          <p:nvPr/>
        </p:nvCxnSpPr>
        <p:spPr>
          <a:xfrm>
            <a:off x="4613922" y="18754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ector recto 706"/>
          <p:cNvCxnSpPr/>
          <p:nvPr/>
        </p:nvCxnSpPr>
        <p:spPr>
          <a:xfrm>
            <a:off x="916387" y="23244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Conector recto 707"/>
          <p:cNvCxnSpPr/>
          <p:nvPr/>
        </p:nvCxnSpPr>
        <p:spPr>
          <a:xfrm>
            <a:off x="2047019" y="21046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Conector recto 708"/>
          <p:cNvCxnSpPr/>
          <p:nvPr/>
        </p:nvCxnSpPr>
        <p:spPr>
          <a:xfrm>
            <a:off x="3445019" y="21046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Conector recto 722"/>
          <p:cNvCxnSpPr/>
          <p:nvPr/>
        </p:nvCxnSpPr>
        <p:spPr>
          <a:xfrm>
            <a:off x="4613922" y="21046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Conector recto 723"/>
          <p:cNvCxnSpPr/>
          <p:nvPr/>
        </p:nvCxnSpPr>
        <p:spPr>
          <a:xfrm>
            <a:off x="2047019" y="23837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Conector recto 724"/>
          <p:cNvCxnSpPr/>
          <p:nvPr/>
        </p:nvCxnSpPr>
        <p:spPr>
          <a:xfrm>
            <a:off x="3445019" y="23837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Conector recto 725"/>
          <p:cNvCxnSpPr/>
          <p:nvPr/>
        </p:nvCxnSpPr>
        <p:spPr>
          <a:xfrm>
            <a:off x="4613922" y="23837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Conector recto 726"/>
          <p:cNvCxnSpPr/>
          <p:nvPr/>
        </p:nvCxnSpPr>
        <p:spPr>
          <a:xfrm>
            <a:off x="912520" y="25940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Conector recto 731"/>
          <p:cNvCxnSpPr/>
          <p:nvPr/>
        </p:nvCxnSpPr>
        <p:spPr>
          <a:xfrm>
            <a:off x="2055645" y="2638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recto 732"/>
          <p:cNvCxnSpPr/>
          <p:nvPr/>
        </p:nvCxnSpPr>
        <p:spPr>
          <a:xfrm>
            <a:off x="3453645" y="2638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recto 733"/>
          <p:cNvCxnSpPr/>
          <p:nvPr/>
        </p:nvCxnSpPr>
        <p:spPr>
          <a:xfrm>
            <a:off x="4622548" y="2638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" name="CuadroTexto 734"/>
          <p:cNvSpPr txBox="1"/>
          <p:nvPr/>
        </p:nvSpPr>
        <p:spPr>
          <a:xfrm>
            <a:off x="916418" y="182637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7" name="CuadroTexto 736"/>
          <p:cNvSpPr txBox="1"/>
          <p:nvPr/>
        </p:nvSpPr>
        <p:spPr>
          <a:xfrm>
            <a:off x="921356" y="230897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8" name="CuadroTexto 737"/>
          <p:cNvSpPr txBox="1"/>
          <p:nvPr/>
        </p:nvSpPr>
        <p:spPr>
          <a:xfrm>
            <a:off x="911197" y="207204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9" name="CuadroTexto 738"/>
          <p:cNvSpPr txBox="1"/>
          <p:nvPr/>
        </p:nvSpPr>
        <p:spPr>
          <a:xfrm>
            <a:off x="913010" y="259402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3" name="Rectángulo redondeado 752"/>
          <p:cNvSpPr/>
          <p:nvPr/>
        </p:nvSpPr>
        <p:spPr>
          <a:xfrm>
            <a:off x="260918" y="2977604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" name="CuadroTexto 753"/>
          <p:cNvSpPr txBox="1"/>
          <p:nvPr/>
        </p:nvSpPr>
        <p:spPr>
          <a:xfrm rot="16200000">
            <a:off x="151444" y="3361315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57" name="Conector recto 756"/>
          <p:cNvCxnSpPr/>
          <p:nvPr/>
        </p:nvCxnSpPr>
        <p:spPr>
          <a:xfrm>
            <a:off x="784574" y="2973232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recto 759"/>
          <p:cNvCxnSpPr/>
          <p:nvPr/>
        </p:nvCxnSpPr>
        <p:spPr>
          <a:xfrm>
            <a:off x="922597" y="322120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ector recto 762"/>
          <p:cNvCxnSpPr/>
          <p:nvPr/>
        </p:nvCxnSpPr>
        <p:spPr>
          <a:xfrm>
            <a:off x="2053229" y="30289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Conector recto 763"/>
          <p:cNvCxnSpPr/>
          <p:nvPr/>
        </p:nvCxnSpPr>
        <p:spPr>
          <a:xfrm>
            <a:off x="3451229" y="30289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ector recto 764"/>
          <p:cNvCxnSpPr/>
          <p:nvPr/>
        </p:nvCxnSpPr>
        <p:spPr>
          <a:xfrm>
            <a:off x="4620132" y="30289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ector recto 765"/>
          <p:cNvCxnSpPr/>
          <p:nvPr/>
        </p:nvCxnSpPr>
        <p:spPr>
          <a:xfrm>
            <a:off x="922597" y="347798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2053229" y="32581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recto 767"/>
          <p:cNvCxnSpPr/>
          <p:nvPr/>
        </p:nvCxnSpPr>
        <p:spPr>
          <a:xfrm>
            <a:off x="3451229" y="32581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/>
          <p:nvPr/>
        </p:nvCxnSpPr>
        <p:spPr>
          <a:xfrm>
            <a:off x="4620132" y="32581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recto 769"/>
          <p:cNvCxnSpPr/>
          <p:nvPr/>
        </p:nvCxnSpPr>
        <p:spPr>
          <a:xfrm>
            <a:off x="2053229" y="35372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ector recto 770"/>
          <p:cNvCxnSpPr/>
          <p:nvPr/>
        </p:nvCxnSpPr>
        <p:spPr>
          <a:xfrm>
            <a:off x="3451229" y="35372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4620132" y="35372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ector recto 772"/>
          <p:cNvCxnSpPr/>
          <p:nvPr/>
        </p:nvCxnSpPr>
        <p:spPr>
          <a:xfrm>
            <a:off x="918730" y="37475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recto 773"/>
          <p:cNvCxnSpPr/>
          <p:nvPr/>
        </p:nvCxnSpPr>
        <p:spPr>
          <a:xfrm>
            <a:off x="2061855" y="37916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ector recto 774"/>
          <p:cNvCxnSpPr/>
          <p:nvPr/>
        </p:nvCxnSpPr>
        <p:spPr>
          <a:xfrm>
            <a:off x="3459855" y="37916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4628758" y="37916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CuadroTexto 776"/>
          <p:cNvSpPr txBox="1"/>
          <p:nvPr/>
        </p:nvSpPr>
        <p:spPr>
          <a:xfrm>
            <a:off x="922628" y="2979904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9" name="CuadroTexto 778"/>
          <p:cNvSpPr txBox="1"/>
          <p:nvPr/>
        </p:nvSpPr>
        <p:spPr>
          <a:xfrm>
            <a:off x="927566" y="346251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917407" y="322558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919220" y="3747555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8" name="Rectángulo redondeado 867"/>
          <p:cNvSpPr/>
          <p:nvPr/>
        </p:nvSpPr>
        <p:spPr>
          <a:xfrm>
            <a:off x="257016" y="413676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9" name="CuadroTexto 868"/>
          <p:cNvSpPr txBox="1"/>
          <p:nvPr/>
        </p:nvSpPr>
        <p:spPr>
          <a:xfrm rot="16200000">
            <a:off x="147542" y="452047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870" name="Conector recto 869"/>
          <p:cNvCxnSpPr/>
          <p:nvPr/>
        </p:nvCxnSpPr>
        <p:spPr>
          <a:xfrm>
            <a:off x="780672" y="413239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Conector recto 870"/>
          <p:cNvCxnSpPr/>
          <p:nvPr/>
        </p:nvCxnSpPr>
        <p:spPr>
          <a:xfrm>
            <a:off x="918695" y="43803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Conector recto 871"/>
          <p:cNvCxnSpPr/>
          <p:nvPr/>
        </p:nvCxnSpPr>
        <p:spPr>
          <a:xfrm>
            <a:off x="2049327" y="4188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Conector recto 872"/>
          <p:cNvCxnSpPr/>
          <p:nvPr/>
        </p:nvCxnSpPr>
        <p:spPr>
          <a:xfrm>
            <a:off x="3447327" y="4188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Conector recto 873"/>
          <p:cNvCxnSpPr/>
          <p:nvPr/>
        </p:nvCxnSpPr>
        <p:spPr>
          <a:xfrm>
            <a:off x="4616230" y="4188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Conector recto 874"/>
          <p:cNvCxnSpPr/>
          <p:nvPr/>
        </p:nvCxnSpPr>
        <p:spPr>
          <a:xfrm>
            <a:off x="918695" y="46371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Conector recto 875"/>
          <p:cNvCxnSpPr/>
          <p:nvPr/>
        </p:nvCxnSpPr>
        <p:spPr>
          <a:xfrm>
            <a:off x="2049327" y="44173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Conector recto 876"/>
          <p:cNvCxnSpPr/>
          <p:nvPr/>
        </p:nvCxnSpPr>
        <p:spPr>
          <a:xfrm>
            <a:off x="3447327" y="44173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4616230" y="44173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Conector recto 878"/>
          <p:cNvCxnSpPr/>
          <p:nvPr/>
        </p:nvCxnSpPr>
        <p:spPr>
          <a:xfrm>
            <a:off x="2049327" y="46964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Conector recto 879"/>
          <p:cNvCxnSpPr/>
          <p:nvPr/>
        </p:nvCxnSpPr>
        <p:spPr>
          <a:xfrm>
            <a:off x="3447327" y="46964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Conector recto 880"/>
          <p:cNvCxnSpPr/>
          <p:nvPr/>
        </p:nvCxnSpPr>
        <p:spPr>
          <a:xfrm>
            <a:off x="4616230" y="46964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914828" y="49067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2057953" y="49508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3455953" y="49508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Conector recto 884"/>
          <p:cNvCxnSpPr/>
          <p:nvPr/>
        </p:nvCxnSpPr>
        <p:spPr>
          <a:xfrm>
            <a:off x="4624856" y="49508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6" name="CuadroTexto 885"/>
          <p:cNvSpPr txBox="1"/>
          <p:nvPr/>
        </p:nvSpPr>
        <p:spPr>
          <a:xfrm>
            <a:off x="918726" y="413906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8" name="CuadroTexto 887"/>
          <p:cNvSpPr txBox="1"/>
          <p:nvPr/>
        </p:nvSpPr>
        <p:spPr>
          <a:xfrm>
            <a:off x="923664" y="462167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9" name="CuadroTexto 888"/>
          <p:cNvSpPr txBox="1"/>
          <p:nvPr/>
        </p:nvSpPr>
        <p:spPr>
          <a:xfrm>
            <a:off x="913505" y="438474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0" name="CuadroTexto 889"/>
          <p:cNvSpPr txBox="1"/>
          <p:nvPr/>
        </p:nvSpPr>
        <p:spPr>
          <a:xfrm>
            <a:off x="915318" y="4906714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2" name="CuadroTexto 901"/>
          <p:cNvSpPr txBox="1"/>
          <p:nvPr/>
        </p:nvSpPr>
        <p:spPr>
          <a:xfrm>
            <a:off x="2510725" y="181861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3" name="CuadroTexto 902"/>
          <p:cNvSpPr txBox="1"/>
          <p:nvPr/>
        </p:nvSpPr>
        <p:spPr>
          <a:xfrm>
            <a:off x="3792413" y="1803956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5406000" y="179780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2510725" y="20787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3788101" y="204906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CuadroTexto 906"/>
          <p:cNvSpPr txBox="1"/>
          <p:nvPr/>
        </p:nvSpPr>
        <p:spPr>
          <a:xfrm>
            <a:off x="2502711" y="2360197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3804684" y="233755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2510788" y="264521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0" name="CuadroTexto 909"/>
          <p:cNvSpPr txBox="1"/>
          <p:nvPr/>
        </p:nvSpPr>
        <p:spPr>
          <a:xfrm>
            <a:off x="3821697" y="260561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5413153" y="20787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5418017" y="23200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CuadroTexto 913"/>
          <p:cNvSpPr txBox="1"/>
          <p:nvPr/>
        </p:nvSpPr>
        <p:spPr>
          <a:xfrm>
            <a:off x="5425170" y="26009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5" name="CuadroTexto 914"/>
          <p:cNvSpPr txBox="1"/>
          <p:nvPr/>
        </p:nvSpPr>
        <p:spPr>
          <a:xfrm>
            <a:off x="5437072" y="295134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6" name="CuadroTexto 915"/>
          <p:cNvSpPr txBox="1"/>
          <p:nvPr/>
        </p:nvSpPr>
        <p:spPr>
          <a:xfrm>
            <a:off x="5444225" y="323228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7" name="CuadroTexto 916"/>
          <p:cNvSpPr txBox="1"/>
          <p:nvPr/>
        </p:nvSpPr>
        <p:spPr>
          <a:xfrm>
            <a:off x="5449089" y="347359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8" name="CuadroTexto 917"/>
          <p:cNvSpPr txBox="1"/>
          <p:nvPr/>
        </p:nvSpPr>
        <p:spPr>
          <a:xfrm>
            <a:off x="5456242" y="37545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9" name="CuadroTexto 918"/>
          <p:cNvSpPr txBox="1"/>
          <p:nvPr/>
        </p:nvSpPr>
        <p:spPr>
          <a:xfrm>
            <a:off x="5464036" y="413741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0" name="CuadroTexto 919"/>
          <p:cNvSpPr txBox="1"/>
          <p:nvPr/>
        </p:nvSpPr>
        <p:spPr>
          <a:xfrm>
            <a:off x="5471189" y="441835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1" name="CuadroTexto 920"/>
          <p:cNvSpPr txBox="1"/>
          <p:nvPr/>
        </p:nvSpPr>
        <p:spPr>
          <a:xfrm>
            <a:off x="5476053" y="46596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2" name="CuadroTexto 921"/>
          <p:cNvSpPr txBox="1"/>
          <p:nvPr/>
        </p:nvSpPr>
        <p:spPr>
          <a:xfrm>
            <a:off x="5483206" y="494061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3" name="CuadroTexto 922"/>
          <p:cNvSpPr txBox="1"/>
          <p:nvPr/>
        </p:nvSpPr>
        <p:spPr>
          <a:xfrm>
            <a:off x="2519113" y="302127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3840348" y="3008525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5" name="CuadroTexto 924"/>
          <p:cNvSpPr txBox="1"/>
          <p:nvPr/>
        </p:nvSpPr>
        <p:spPr>
          <a:xfrm>
            <a:off x="2502711" y="326439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6" name="CuadroTexto 925"/>
          <p:cNvSpPr txBox="1"/>
          <p:nvPr/>
        </p:nvSpPr>
        <p:spPr>
          <a:xfrm>
            <a:off x="3802933" y="3267473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7" name="CuadroTexto 926"/>
          <p:cNvSpPr txBox="1"/>
          <p:nvPr/>
        </p:nvSpPr>
        <p:spPr>
          <a:xfrm>
            <a:off x="2493646" y="3492132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8" name="CuadroTexto 927"/>
          <p:cNvSpPr txBox="1"/>
          <p:nvPr/>
        </p:nvSpPr>
        <p:spPr>
          <a:xfrm>
            <a:off x="3812668" y="3514118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9" name="CuadroTexto 928"/>
          <p:cNvSpPr txBox="1"/>
          <p:nvPr/>
        </p:nvSpPr>
        <p:spPr>
          <a:xfrm>
            <a:off x="2521357" y="372635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0" name="CuadroTexto 929"/>
          <p:cNvSpPr txBox="1"/>
          <p:nvPr/>
        </p:nvSpPr>
        <p:spPr>
          <a:xfrm>
            <a:off x="3779177" y="3722591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1" name="CuadroTexto 930"/>
          <p:cNvSpPr txBox="1"/>
          <p:nvPr/>
        </p:nvSpPr>
        <p:spPr>
          <a:xfrm>
            <a:off x="2495068" y="414479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2" name="CuadroTexto 931"/>
          <p:cNvSpPr txBox="1"/>
          <p:nvPr/>
        </p:nvSpPr>
        <p:spPr>
          <a:xfrm>
            <a:off x="3791616" y="413158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3" name="CuadroTexto 932"/>
          <p:cNvSpPr txBox="1"/>
          <p:nvPr/>
        </p:nvSpPr>
        <p:spPr>
          <a:xfrm>
            <a:off x="2529951" y="436164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4" name="CuadroTexto 933"/>
          <p:cNvSpPr txBox="1"/>
          <p:nvPr/>
        </p:nvSpPr>
        <p:spPr>
          <a:xfrm>
            <a:off x="3803510" y="436758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5" name="CuadroTexto 934"/>
          <p:cNvSpPr txBox="1"/>
          <p:nvPr/>
        </p:nvSpPr>
        <p:spPr>
          <a:xfrm>
            <a:off x="2548060" y="459804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6" name="CuadroTexto 935"/>
          <p:cNvSpPr txBox="1"/>
          <p:nvPr/>
        </p:nvSpPr>
        <p:spPr>
          <a:xfrm>
            <a:off x="3847011" y="4620556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7" name="CuadroTexto 936"/>
          <p:cNvSpPr txBox="1"/>
          <p:nvPr/>
        </p:nvSpPr>
        <p:spPr>
          <a:xfrm>
            <a:off x="2557263" y="488854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8" name="CuadroTexto 937"/>
          <p:cNvSpPr txBox="1"/>
          <p:nvPr/>
        </p:nvSpPr>
        <p:spPr>
          <a:xfrm>
            <a:off x="3832584" y="4880847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6D0232B-A357-EF67-D052-0E68A9FC3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41" y="5552115"/>
            <a:ext cx="6419644" cy="2993395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57B0B16-04C7-4F7B-E227-AD2B666A18FD}"/>
              </a:ext>
            </a:extLst>
          </p:cNvPr>
          <p:cNvSpPr txBox="1"/>
          <p:nvPr/>
        </p:nvSpPr>
        <p:spPr>
          <a:xfrm>
            <a:off x="4060264" y="8607871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1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27970" y="1830792"/>
            <a:ext cx="6416488" cy="393892"/>
          </a:xfrm>
          <a:prstGeom prst="roundRect">
            <a:avLst>
              <a:gd name="adj" fmla="val 21966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115984" y="1871963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132977" y="1863403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656917" y="1847228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CORONA DEL FRAILE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27970" y="1245251"/>
            <a:ext cx="6416488" cy="492611"/>
          </a:xfrm>
          <a:prstGeom prst="roundRect">
            <a:avLst>
              <a:gd name="adj" fmla="val 18492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435713" y="1227830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Corona del Fraile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900361" y="2374340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60723" y="2675764"/>
            <a:ext cx="6341675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42437" y="2991809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673597" y="2361195"/>
            <a:ext cx="40915" cy="609424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70077" y="237183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42437" y="353474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51578" y="3240338"/>
            <a:ext cx="6389060" cy="2504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60723" y="379226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51580" y="40914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51578" y="4374761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60723" y="468285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51578" y="496967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57866" y="529088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52786" y="561924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42436" y="593906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51578" y="6252114"/>
            <a:ext cx="6366376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51578" y="653654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51578" y="6850798"/>
            <a:ext cx="6366376" cy="1778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51578" y="7142766"/>
            <a:ext cx="6379915" cy="3653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60723" y="7489762"/>
            <a:ext cx="6357231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60723" y="783115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51578" y="8132045"/>
            <a:ext cx="635082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70077" y="269804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1,200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1275119" y="5612559"/>
            <a:ext cx="290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540559" y="6834989"/>
            <a:ext cx="2205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E3ADF-DD55-05B2-8D3D-71288DB26A7A}"/>
              </a:ext>
            </a:extLst>
          </p:cNvPr>
          <p:cNvSpPr txBox="1"/>
          <p:nvPr/>
        </p:nvSpPr>
        <p:spPr>
          <a:xfrm>
            <a:off x="574103" y="3240338"/>
            <a:ext cx="4090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20C3C50-F5D6-4D67-4371-68159BC41724}"/>
              </a:ext>
            </a:extLst>
          </p:cNvPr>
          <p:cNvSpPr txBox="1"/>
          <p:nvPr/>
        </p:nvSpPr>
        <p:spPr>
          <a:xfrm>
            <a:off x="1743538" y="5935576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1022090" y="2982884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32207" y="2647085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705407" y="6243688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47785B-AFDB-A336-AD52-17CA14296B5A}"/>
              </a:ext>
            </a:extLst>
          </p:cNvPr>
          <p:cNvSpPr txBox="1"/>
          <p:nvPr/>
        </p:nvSpPr>
        <p:spPr>
          <a:xfrm>
            <a:off x="1784753" y="3521824"/>
            <a:ext cx="217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 Sepelio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BA8A9CF-67AF-F019-D3E2-852D75BCE437}"/>
              </a:ext>
            </a:extLst>
          </p:cNvPr>
          <p:cNvSpPr txBox="1"/>
          <p:nvPr/>
        </p:nvSpPr>
        <p:spPr>
          <a:xfrm>
            <a:off x="2267990" y="3811563"/>
            <a:ext cx="116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 VIP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771117" y="4093478"/>
            <a:ext cx="3779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797243" y="4383910"/>
            <a:ext cx="365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4DB51B4-A6D7-6009-0A23-EB193DF4714F}"/>
              </a:ext>
            </a:extLst>
          </p:cNvPr>
          <p:cNvSpPr txBox="1"/>
          <p:nvPr/>
        </p:nvSpPr>
        <p:spPr>
          <a:xfrm>
            <a:off x="1824586" y="4664366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498474" y="4976729"/>
            <a:ext cx="259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( 4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174647" y="298054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83935" y="326305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243132" y="353435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241111" y="380958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41111" y="408934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45681" y="437937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50229" y="466201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41111" y="494301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41111" y="5279791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187578" y="5625428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41111" y="591426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120802" y="6252114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37787" y="656080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90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120801" y="6842998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192101" y="717930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146415" y="7488141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183935" y="782426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183935" y="814766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477942" y="5348429"/>
            <a:ext cx="4201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 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830513" y="6543021"/>
            <a:ext cx="3737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30 </a:t>
            </a:r>
            <a:r>
              <a:rPr lang="es-PE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cmx</a:t>
            </a:r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15cm)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5EB606D-0CEE-28B4-31DC-BE1911250AEE}"/>
              </a:ext>
            </a:extLst>
          </p:cNvPr>
          <p:cNvSpPr txBox="1"/>
          <p:nvPr/>
        </p:nvSpPr>
        <p:spPr>
          <a:xfrm>
            <a:off x="1358274" y="7144178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2267990" y="7492045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826943" y="7828472"/>
            <a:ext cx="219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 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9EAC8B-6AEC-8445-CF5E-8FFCA7250EC7}"/>
              </a:ext>
            </a:extLst>
          </p:cNvPr>
          <p:cNvSpPr txBox="1"/>
          <p:nvPr/>
        </p:nvSpPr>
        <p:spPr>
          <a:xfrm>
            <a:off x="1743538" y="8185332"/>
            <a:ext cx="2259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 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037EE4F-2FA6-9D01-84BF-AC715676B1B9}"/>
              </a:ext>
            </a:extLst>
          </p:cNvPr>
          <p:cNvSpPr txBox="1"/>
          <p:nvPr/>
        </p:nvSpPr>
        <p:spPr>
          <a:xfrm>
            <a:off x="-370362" y="8541775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44E8F6BE-FBA1-7A9D-25A8-7D2B83F7A1F8}"/>
              </a:ext>
            </a:extLst>
          </p:cNvPr>
          <p:cNvSpPr txBox="1"/>
          <p:nvPr/>
        </p:nvSpPr>
        <p:spPr>
          <a:xfrm>
            <a:off x="4002554" y="8967290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42437" y="2330094"/>
            <a:ext cx="6379915" cy="6162680"/>
          </a:xfrm>
          <a:prstGeom prst="roundRect">
            <a:avLst>
              <a:gd name="adj" fmla="val 180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654" name="Rectángulo redondeado 653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142290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26" name="Rectángulo redondeado 525"/>
          <p:cNvSpPr/>
          <p:nvPr/>
        </p:nvSpPr>
        <p:spPr>
          <a:xfrm>
            <a:off x="290107" y="1838083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7" name="CuadroTexto 526"/>
          <p:cNvSpPr txBox="1"/>
          <p:nvPr/>
        </p:nvSpPr>
        <p:spPr>
          <a:xfrm rot="16200000">
            <a:off x="236621" y="2293115"/>
            <a:ext cx="62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8" name="Conector recto 527"/>
          <p:cNvCxnSpPr/>
          <p:nvPr/>
        </p:nvCxnSpPr>
        <p:spPr>
          <a:xfrm>
            <a:off x="813763" y="1833710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51786" y="20816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2082418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3480418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4649321" y="18894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951786" y="23384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2082418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3480418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4649321" y="21186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974891" y="26030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2082418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3480418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4649321" y="23977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2082356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3480356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4649259" y="26629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CuadroTexto 547"/>
          <p:cNvSpPr txBox="1"/>
          <p:nvPr/>
        </p:nvSpPr>
        <p:spPr>
          <a:xfrm>
            <a:off x="966573" y="185846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966281" y="208613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8882" y="235275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945373" y="2576877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53" name="Rectángulo redondeado 552"/>
          <p:cNvSpPr/>
          <p:nvPr/>
        </p:nvSpPr>
        <p:spPr>
          <a:xfrm>
            <a:off x="285485" y="3025754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CuadroTexto 564"/>
          <p:cNvSpPr txBox="1"/>
          <p:nvPr/>
        </p:nvSpPr>
        <p:spPr>
          <a:xfrm rot="16200000">
            <a:off x="228793" y="3480786"/>
            <a:ext cx="62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6" name="Conector recto 565"/>
          <p:cNvCxnSpPr/>
          <p:nvPr/>
        </p:nvCxnSpPr>
        <p:spPr>
          <a:xfrm>
            <a:off x="809141" y="3021381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947164" y="3269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2077796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3475796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4644699" y="3077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947164" y="35261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2077796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3475796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4644699" y="3306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970269" y="379071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2077796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3475796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4644699" y="3585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2077734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3475734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4644637" y="3850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CuadroTexto 581"/>
          <p:cNvSpPr txBox="1"/>
          <p:nvPr/>
        </p:nvSpPr>
        <p:spPr>
          <a:xfrm>
            <a:off x="961951" y="304613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61659" y="32738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54260" y="35404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940751" y="376454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86" name="Rectángulo redondeado 585"/>
          <p:cNvSpPr/>
          <p:nvPr/>
        </p:nvSpPr>
        <p:spPr>
          <a:xfrm>
            <a:off x="295289" y="4190691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7" name="CuadroTexto 586"/>
          <p:cNvSpPr txBox="1"/>
          <p:nvPr/>
        </p:nvSpPr>
        <p:spPr>
          <a:xfrm rot="16200000">
            <a:off x="217757" y="4645723"/>
            <a:ext cx="66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88" name="Conector recto 587"/>
          <p:cNvCxnSpPr/>
          <p:nvPr/>
        </p:nvCxnSpPr>
        <p:spPr>
          <a:xfrm>
            <a:off x="818945" y="4186318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ector recto 588"/>
          <p:cNvCxnSpPr/>
          <p:nvPr/>
        </p:nvCxnSpPr>
        <p:spPr>
          <a:xfrm>
            <a:off x="956968" y="44342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/>
          <p:cNvCxnSpPr/>
          <p:nvPr/>
        </p:nvCxnSpPr>
        <p:spPr>
          <a:xfrm>
            <a:off x="2087600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3485600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4654503" y="42420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956968" y="46910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2087600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3485600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4654503" y="44712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980073" y="49556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2087600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3485600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4654503" y="47503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2087538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3485538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ector recto 605"/>
          <p:cNvCxnSpPr/>
          <p:nvPr/>
        </p:nvCxnSpPr>
        <p:spPr>
          <a:xfrm>
            <a:off x="4654441" y="50155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CuadroTexto 619"/>
          <p:cNvSpPr txBox="1"/>
          <p:nvPr/>
        </p:nvSpPr>
        <p:spPr>
          <a:xfrm>
            <a:off x="971755" y="4211074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971463" y="443874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8" name="CuadroTexto 627"/>
          <p:cNvSpPr txBox="1"/>
          <p:nvPr/>
        </p:nvSpPr>
        <p:spPr>
          <a:xfrm>
            <a:off x="964064" y="4705366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9" name="CuadroTexto 638"/>
          <p:cNvSpPr txBox="1"/>
          <p:nvPr/>
        </p:nvSpPr>
        <p:spPr>
          <a:xfrm>
            <a:off x="950555" y="4929485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40" name="Rectángulo redondeado 639"/>
          <p:cNvSpPr/>
          <p:nvPr/>
        </p:nvSpPr>
        <p:spPr>
          <a:xfrm>
            <a:off x="308014" y="5361195"/>
            <a:ext cx="6379915" cy="103241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1" name="CuadroTexto 640"/>
          <p:cNvSpPr txBox="1"/>
          <p:nvPr/>
        </p:nvSpPr>
        <p:spPr>
          <a:xfrm rot="16200000">
            <a:off x="139913" y="5816227"/>
            <a:ext cx="84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2" name="Conector recto 641"/>
          <p:cNvCxnSpPr/>
          <p:nvPr/>
        </p:nvCxnSpPr>
        <p:spPr>
          <a:xfrm>
            <a:off x="831670" y="5356822"/>
            <a:ext cx="0" cy="10367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2100325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3498325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4667228" y="54125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969693" y="58615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2100325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3498325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recto 649"/>
          <p:cNvCxnSpPr/>
          <p:nvPr/>
        </p:nvCxnSpPr>
        <p:spPr>
          <a:xfrm>
            <a:off x="4667228" y="56417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992798" y="61261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2100325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3498325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ector recto 654"/>
          <p:cNvCxnSpPr/>
          <p:nvPr/>
        </p:nvCxnSpPr>
        <p:spPr>
          <a:xfrm>
            <a:off x="4667228" y="59208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ector recto 655"/>
          <p:cNvCxnSpPr/>
          <p:nvPr/>
        </p:nvCxnSpPr>
        <p:spPr>
          <a:xfrm>
            <a:off x="2100263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3498263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4667166" y="61860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1" name="CuadroTexto 660"/>
          <p:cNvSpPr txBox="1"/>
          <p:nvPr/>
        </p:nvSpPr>
        <p:spPr>
          <a:xfrm>
            <a:off x="984480" y="538157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984188" y="560924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976789" y="587587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963280" y="609998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69" name="CuadroTexto 668"/>
          <p:cNvSpPr txBox="1"/>
          <p:nvPr/>
        </p:nvSpPr>
        <p:spPr>
          <a:xfrm>
            <a:off x="2479999" y="18500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5375274" y="182926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461459" y="206704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2465068" y="235344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3730370" y="234971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2443426" y="26099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3728149" y="260701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2455078" y="304851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3932412" y="30893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5356987" y="301154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2446788" y="329918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3920533" y="3274919"/>
            <a:ext cx="2122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8" name="CuadroTexto 717"/>
          <p:cNvSpPr txBox="1"/>
          <p:nvPr/>
        </p:nvSpPr>
        <p:spPr>
          <a:xfrm>
            <a:off x="2439042" y="355365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9" name="CuadroTexto 718"/>
          <p:cNvSpPr txBox="1"/>
          <p:nvPr/>
        </p:nvSpPr>
        <p:spPr>
          <a:xfrm>
            <a:off x="3746817" y="357573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2443426" y="38018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1" name="CuadroTexto 720"/>
          <p:cNvSpPr txBox="1"/>
          <p:nvPr/>
        </p:nvSpPr>
        <p:spPr>
          <a:xfrm>
            <a:off x="3728149" y="383905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2" name="CuadroTexto 721"/>
          <p:cNvSpPr txBox="1"/>
          <p:nvPr/>
        </p:nvSpPr>
        <p:spPr>
          <a:xfrm>
            <a:off x="2427395" y="42311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3896314" y="418505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2435410" y="44556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3694986" y="443082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</a:p>
        </p:txBody>
      </p:sp>
      <p:sp>
        <p:nvSpPr>
          <p:cNvPr id="736" name="CuadroTexto 735"/>
          <p:cNvSpPr txBox="1"/>
          <p:nvPr/>
        </p:nvSpPr>
        <p:spPr>
          <a:xfrm>
            <a:off x="2442720" y="468325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0" name="CuadroTexto 739"/>
          <p:cNvSpPr txBox="1"/>
          <p:nvPr/>
        </p:nvSpPr>
        <p:spPr>
          <a:xfrm>
            <a:off x="3704271" y="47410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1" name="CuadroTexto 740"/>
          <p:cNvSpPr txBox="1"/>
          <p:nvPr/>
        </p:nvSpPr>
        <p:spPr>
          <a:xfrm>
            <a:off x="2442720" y="494917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2" name="CuadroTexto 741"/>
          <p:cNvSpPr txBox="1"/>
          <p:nvPr/>
        </p:nvSpPr>
        <p:spPr>
          <a:xfrm>
            <a:off x="3710393" y="49888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3" name="CuadroTexto 742"/>
          <p:cNvSpPr txBox="1"/>
          <p:nvPr/>
        </p:nvSpPr>
        <p:spPr>
          <a:xfrm>
            <a:off x="2400028" y="532718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4" name="CuadroTexto 743"/>
          <p:cNvSpPr txBox="1"/>
          <p:nvPr/>
        </p:nvSpPr>
        <p:spPr>
          <a:xfrm>
            <a:off x="3969821" y="533594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6" name="CuadroTexto 745"/>
          <p:cNvSpPr txBox="1"/>
          <p:nvPr/>
        </p:nvSpPr>
        <p:spPr>
          <a:xfrm>
            <a:off x="2400028" y="561671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7" name="CuadroTexto 746"/>
          <p:cNvSpPr txBox="1"/>
          <p:nvPr/>
        </p:nvSpPr>
        <p:spPr>
          <a:xfrm>
            <a:off x="3735998" y="557789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8" name="CuadroTexto 747"/>
          <p:cNvSpPr txBox="1"/>
          <p:nvPr/>
        </p:nvSpPr>
        <p:spPr>
          <a:xfrm>
            <a:off x="2385399" y="586056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9" name="CuadroTexto 748"/>
          <p:cNvSpPr txBox="1"/>
          <p:nvPr/>
        </p:nvSpPr>
        <p:spPr>
          <a:xfrm>
            <a:off x="3735998" y="584797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0" name="CuadroTexto 749"/>
          <p:cNvSpPr txBox="1"/>
          <p:nvPr/>
        </p:nvSpPr>
        <p:spPr>
          <a:xfrm>
            <a:off x="2385337" y="612658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37,600</a:t>
            </a:r>
          </a:p>
        </p:txBody>
      </p:sp>
      <p:sp>
        <p:nvSpPr>
          <p:cNvPr id="751" name="CuadroTexto 750"/>
          <p:cNvSpPr txBox="1"/>
          <p:nvPr/>
        </p:nvSpPr>
        <p:spPr>
          <a:xfrm>
            <a:off x="3717545" y="615548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5364659" y="20682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5382310" y="236056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5371695" y="25995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5356987" y="328651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5371381" y="353457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5371381" y="38095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5353820" y="418233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5353820" y="445730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5368214" y="47053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5368214" y="498033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5387867" y="53553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5387867" y="563029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5402261" y="587835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5402261" y="615332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11445E6-A111-0A70-7D35-BD597B086048}"/>
              </a:ext>
            </a:extLst>
          </p:cNvPr>
          <p:cNvSpPr txBox="1"/>
          <p:nvPr/>
        </p:nvSpPr>
        <p:spPr>
          <a:xfrm>
            <a:off x="3917633" y="1847147"/>
            <a:ext cx="2568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C1EC6CC-31CD-33E3-5D79-6D1C7980CE88}"/>
              </a:ext>
            </a:extLst>
          </p:cNvPr>
          <p:cNvSpPr txBox="1"/>
          <p:nvPr/>
        </p:nvSpPr>
        <p:spPr>
          <a:xfrm>
            <a:off x="3919062" y="2087836"/>
            <a:ext cx="2568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F357FA2-5201-4B46-2900-5EEC14ACEDDF}"/>
              </a:ext>
            </a:extLst>
          </p:cNvPr>
          <p:cNvCxnSpPr/>
          <p:nvPr/>
        </p:nvCxnSpPr>
        <p:spPr>
          <a:xfrm>
            <a:off x="980073" y="56052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F2824F2-8B7F-67E2-087C-4ED346689E55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5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595" name="Rectángulo redondeado 594"/>
          <p:cNvSpPr/>
          <p:nvPr/>
        </p:nvSpPr>
        <p:spPr>
          <a:xfrm>
            <a:off x="304695" y="1800269"/>
            <a:ext cx="6391783" cy="164354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6" name="Conector recto 595"/>
          <p:cNvCxnSpPr/>
          <p:nvPr/>
        </p:nvCxnSpPr>
        <p:spPr>
          <a:xfrm>
            <a:off x="409033" y="22101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51830" y="19007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ector recto 606"/>
          <p:cNvCxnSpPr/>
          <p:nvPr/>
        </p:nvCxnSpPr>
        <p:spPr>
          <a:xfrm>
            <a:off x="4667013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8" name="CuadroTexto 607"/>
          <p:cNvSpPr txBox="1"/>
          <p:nvPr/>
        </p:nvSpPr>
        <p:spPr>
          <a:xfrm>
            <a:off x="436390" y="1793341"/>
            <a:ext cx="13933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Familiar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(Ecológico) 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1" name="Conector recto 610"/>
          <p:cNvCxnSpPr/>
          <p:nvPr/>
        </p:nvCxnSpPr>
        <p:spPr>
          <a:xfrm>
            <a:off x="2104911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2" name="CuadroTexto 611"/>
          <p:cNvSpPr txBox="1"/>
          <p:nvPr/>
        </p:nvSpPr>
        <p:spPr>
          <a:xfrm>
            <a:off x="437822" y="2201206"/>
            <a:ext cx="15520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(Granito)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440833" y="2607751"/>
            <a:ext cx="9380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(3)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439475" y="2997308"/>
            <a:ext cx="9092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Clásico (4)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6" name="Conector recto 625"/>
          <p:cNvCxnSpPr/>
          <p:nvPr/>
        </p:nvCxnSpPr>
        <p:spPr>
          <a:xfrm>
            <a:off x="434324" y="261089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ector recto 626"/>
          <p:cNvCxnSpPr/>
          <p:nvPr/>
        </p:nvCxnSpPr>
        <p:spPr>
          <a:xfrm>
            <a:off x="3448974" y="2262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667013" y="2281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102055" y="22582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450607" y="302220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448974" y="26852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667013" y="27034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102055" y="2680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3452615" y="31004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70654" y="31186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105696" y="3095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4" name="Rectángulo redondeado 653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7" name="CuadroTexto 656"/>
          <p:cNvSpPr txBox="1"/>
          <p:nvPr/>
        </p:nvSpPr>
        <p:spPr>
          <a:xfrm>
            <a:off x="2956043" y="1422906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355765" y="2231425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738661" y="18920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5417751" y="184862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367697" y="18734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736631" y="22693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2390822" y="2677817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3744494" y="2622939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/>
          <p:cNvSpPr txBox="1"/>
          <p:nvPr/>
        </p:nvSpPr>
        <p:spPr>
          <a:xfrm>
            <a:off x="2386992" y="31186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/>
          <p:cNvSpPr txBox="1"/>
          <p:nvPr/>
        </p:nvSpPr>
        <p:spPr>
          <a:xfrm>
            <a:off x="3712525" y="306346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406668" y="228518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5423503" y="27364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7" name="CuadroTexto 476"/>
          <p:cNvSpPr txBox="1"/>
          <p:nvPr/>
        </p:nvSpPr>
        <p:spPr>
          <a:xfrm>
            <a:off x="5406668" y="310248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4" name="CuadroTexto 723"/>
          <p:cNvSpPr txBox="1"/>
          <p:nvPr/>
        </p:nvSpPr>
        <p:spPr>
          <a:xfrm>
            <a:off x="980347" y="384962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5" name="CuadroTexto 724"/>
          <p:cNvSpPr txBox="1"/>
          <p:nvPr/>
        </p:nvSpPr>
        <p:spPr>
          <a:xfrm>
            <a:off x="962447" y="4094139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6" name="CuadroTexto 725"/>
          <p:cNvSpPr txBox="1"/>
          <p:nvPr/>
        </p:nvSpPr>
        <p:spPr>
          <a:xfrm>
            <a:off x="979118" y="435539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27" name="CuadroTexto 726"/>
          <p:cNvSpPr txBox="1"/>
          <p:nvPr/>
        </p:nvSpPr>
        <p:spPr>
          <a:xfrm>
            <a:off x="983522" y="462387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993440" y="487656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CuadroTexto 731"/>
          <p:cNvSpPr txBox="1"/>
          <p:nvPr/>
        </p:nvSpPr>
        <p:spPr>
          <a:xfrm>
            <a:off x="985966" y="511817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3" name="Rectángulo redondeado 732"/>
          <p:cNvSpPr/>
          <p:nvPr/>
        </p:nvSpPr>
        <p:spPr>
          <a:xfrm>
            <a:off x="268941" y="3836929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4" name="CuadroTexto 733"/>
          <p:cNvSpPr txBox="1"/>
          <p:nvPr/>
        </p:nvSpPr>
        <p:spPr>
          <a:xfrm rot="16200000">
            <a:off x="157088" y="4404867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35" name="Conector recto 734"/>
          <p:cNvCxnSpPr/>
          <p:nvPr/>
        </p:nvCxnSpPr>
        <p:spPr>
          <a:xfrm>
            <a:off x="792597" y="3832557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930620" y="40805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2061252" y="3888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3459252" y="3888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628155" y="3888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Conector recto 752"/>
          <p:cNvCxnSpPr/>
          <p:nvPr/>
        </p:nvCxnSpPr>
        <p:spPr>
          <a:xfrm>
            <a:off x="930620" y="43373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Conector recto 753"/>
          <p:cNvCxnSpPr/>
          <p:nvPr/>
        </p:nvCxnSpPr>
        <p:spPr>
          <a:xfrm>
            <a:off x="2061252" y="4117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Conector recto 755"/>
          <p:cNvCxnSpPr/>
          <p:nvPr/>
        </p:nvCxnSpPr>
        <p:spPr>
          <a:xfrm>
            <a:off x="3459252" y="4117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Conector recto 756"/>
          <p:cNvCxnSpPr/>
          <p:nvPr/>
        </p:nvCxnSpPr>
        <p:spPr>
          <a:xfrm>
            <a:off x="4628155" y="4117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ector recto 759"/>
          <p:cNvCxnSpPr/>
          <p:nvPr/>
        </p:nvCxnSpPr>
        <p:spPr>
          <a:xfrm>
            <a:off x="953725" y="46018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ector recto 762"/>
          <p:cNvCxnSpPr/>
          <p:nvPr/>
        </p:nvCxnSpPr>
        <p:spPr>
          <a:xfrm>
            <a:off x="2061252" y="4396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Conector recto 763"/>
          <p:cNvCxnSpPr/>
          <p:nvPr/>
        </p:nvCxnSpPr>
        <p:spPr>
          <a:xfrm>
            <a:off x="3459252" y="4396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ector recto 764"/>
          <p:cNvCxnSpPr/>
          <p:nvPr/>
        </p:nvCxnSpPr>
        <p:spPr>
          <a:xfrm>
            <a:off x="4628155" y="4396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ector recto 765"/>
          <p:cNvCxnSpPr/>
          <p:nvPr/>
        </p:nvCxnSpPr>
        <p:spPr>
          <a:xfrm>
            <a:off x="953725" y="48537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ector recto 766"/>
          <p:cNvCxnSpPr/>
          <p:nvPr/>
        </p:nvCxnSpPr>
        <p:spPr>
          <a:xfrm>
            <a:off x="2061190" y="4661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ector recto 767"/>
          <p:cNvCxnSpPr/>
          <p:nvPr/>
        </p:nvCxnSpPr>
        <p:spPr>
          <a:xfrm>
            <a:off x="3459190" y="4661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ector recto 768"/>
          <p:cNvCxnSpPr/>
          <p:nvPr/>
        </p:nvCxnSpPr>
        <p:spPr>
          <a:xfrm>
            <a:off x="4628093" y="4661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ector recto 769"/>
          <p:cNvCxnSpPr/>
          <p:nvPr/>
        </p:nvCxnSpPr>
        <p:spPr>
          <a:xfrm>
            <a:off x="944176" y="511333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ector recto 770"/>
          <p:cNvCxnSpPr/>
          <p:nvPr/>
        </p:nvCxnSpPr>
        <p:spPr>
          <a:xfrm>
            <a:off x="2061974" y="4902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Conector recto 771"/>
          <p:cNvCxnSpPr/>
          <p:nvPr/>
        </p:nvCxnSpPr>
        <p:spPr>
          <a:xfrm>
            <a:off x="3459974" y="4902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ector recto 772"/>
          <p:cNvCxnSpPr/>
          <p:nvPr/>
        </p:nvCxnSpPr>
        <p:spPr>
          <a:xfrm>
            <a:off x="4628877" y="4902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Conector recto 773"/>
          <p:cNvCxnSpPr/>
          <p:nvPr/>
        </p:nvCxnSpPr>
        <p:spPr>
          <a:xfrm>
            <a:off x="2072753" y="51733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ector recto 774"/>
          <p:cNvCxnSpPr/>
          <p:nvPr/>
        </p:nvCxnSpPr>
        <p:spPr>
          <a:xfrm>
            <a:off x="3470753" y="51733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Conector recto 775"/>
          <p:cNvCxnSpPr/>
          <p:nvPr/>
        </p:nvCxnSpPr>
        <p:spPr>
          <a:xfrm>
            <a:off x="4639656" y="51733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Rectángulo redondeado 776"/>
          <p:cNvSpPr/>
          <p:nvPr/>
        </p:nvSpPr>
        <p:spPr>
          <a:xfrm>
            <a:off x="272187" y="352489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9" name="CuadroTexto 778"/>
          <p:cNvSpPr txBox="1"/>
          <p:nvPr/>
        </p:nvSpPr>
        <p:spPr>
          <a:xfrm>
            <a:off x="2959289" y="3481236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48" name="CuadroTexto 847"/>
          <p:cNvSpPr txBox="1"/>
          <p:nvPr/>
        </p:nvSpPr>
        <p:spPr>
          <a:xfrm>
            <a:off x="5425042" y="385223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9" name="CuadroTexto 848"/>
          <p:cNvSpPr txBox="1"/>
          <p:nvPr/>
        </p:nvSpPr>
        <p:spPr>
          <a:xfrm>
            <a:off x="5443848" y="413355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0" name="CuadroTexto 849"/>
          <p:cNvSpPr txBox="1"/>
          <p:nvPr/>
        </p:nvSpPr>
        <p:spPr>
          <a:xfrm>
            <a:off x="5456979" y="460902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1" name="CuadroTexto 850"/>
          <p:cNvSpPr txBox="1"/>
          <p:nvPr/>
        </p:nvSpPr>
        <p:spPr>
          <a:xfrm>
            <a:off x="5456979" y="488934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3" name="CuadroTexto 852"/>
          <p:cNvSpPr txBox="1"/>
          <p:nvPr/>
        </p:nvSpPr>
        <p:spPr>
          <a:xfrm>
            <a:off x="5458195" y="436995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4" name="CuadroTexto 853"/>
          <p:cNvSpPr txBox="1"/>
          <p:nvPr/>
        </p:nvSpPr>
        <p:spPr>
          <a:xfrm>
            <a:off x="2436122" y="383724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5" name="CuadroTexto 854"/>
          <p:cNvSpPr txBox="1"/>
          <p:nvPr/>
        </p:nvSpPr>
        <p:spPr>
          <a:xfrm>
            <a:off x="2409439" y="40803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6" name="CuadroTexto 855"/>
          <p:cNvSpPr txBox="1"/>
          <p:nvPr/>
        </p:nvSpPr>
        <p:spPr>
          <a:xfrm>
            <a:off x="2420405" y="43418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7" name="CuadroTexto 856"/>
          <p:cNvSpPr txBox="1"/>
          <p:nvPr/>
        </p:nvSpPr>
        <p:spPr>
          <a:xfrm>
            <a:off x="2417314" y="45819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8" name="CuadroTexto 857"/>
          <p:cNvSpPr txBox="1"/>
          <p:nvPr/>
        </p:nvSpPr>
        <p:spPr>
          <a:xfrm>
            <a:off x="2408116" y="48420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9" name="CuadroTexto 858"/>
          <p:cNvSpPr txBox="1"/>
          <p:nvPr/>
        </p:nvSpPr>
        <p:spPr>
          <a:xfrm>
            <a:off x="2416431" y="50916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6" name="CuadroTexto 865"/>
          <p:cNvSpPr txBox="1"/>
          <p:nvPr/>
        </p:nvSpPr>
        <p:spPr>
          <a:xfrm>
            <a:off x="3883828" y="380386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7" name="CuadroTexto 866"/>
          <p:cNvSpPr txBox="1"/>
          <p:nvPr/>
        </p:nvSpPr>
        <p:spPr>
          <a:xfrm>
            <a:off x="3905654" y="411997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8" name="CuadroTexto 867"/>
          <p:cNvSpPr txBox="1"/>
          <p:nvPr/>
        </p:nvSpPr>
        <p:spPr>
          <a:xfrm>
            <a:off x="3911917" y="433701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9" name="CuadroTexto 868"/>
          <p:cNvSpPr txBox="1"/>
          <p:nvPr/>
        </p:nvSpPr>
        <p:spPr>
          <a:xfrm>
            <a:off x="3918961" y="454969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0" name="CuadroTexto 869"/>
          <p:cNvSpPr txBox="1"/>
          <p:nvPr/>
        </p:nvSpPr>
        <p:spPr>
          <a:xfrm>
            <a:off x="3918961" y="483727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1" name="CuadroTexto 870"/>
          <p:cNvSpPr txBox="1"/>
          <p:nvPr/>
        </p:nvSpPr>
        <p:spPr>
          <a:xfrm>
            <a:off x="3926005" y="50499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72" name="Rectángulo redondeado 871"/>
          <p:cNvSpPr/>
          <p:nvPr/>
        </p:nvSpPr>
        <p:spPr>
          <a:xfrm>
            <a:off x="211711" y="5430702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3" name="CuadroTexto 872"/>
          <p:cNvSpPr txBox="1"/>
          <p:nvPr/>
        </p:nvSpPr>
        <p:spPr>
          <a:xfrm>
            <a:off x="2728766" y="5403765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74" name="Rectángulo redondeado 873"/>
          <p:cNvSpPr/>
          <p:nvPr/>
        </p:nvSpPr>
        <p:spPr>
          <a:xfrm>
            <a:off x="268941" y="5736663"/>
            <a:ext cx="6379915" cy="15455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7" name="Conector recto 876"/>
          <p:cNvCxnSpPr/>
          <p:nvPr/>
        </p:nvCxnSpPr>
        <p:spPr>
          <a:xfrm>
            <a:off x="481627" y="5992248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2051327" y="579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Conector recto 878"/>
          <p:cNvCxnSpPr/>
          <p:nvPr/>
        </p:nvCxnSpPr>
        <p:spPr>
          <a:xfrm>
            <a:off x="3449327" y="579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Conector recto 879"/>
          <p:cNvCxnSpPr/>
          <p:nvPr/>
        </p:nvCxnSpPr>
        <p:spPr>
          <a:xfrm>
            <a:off x="4618230" y="579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Conector recto 880"/>
          <p:cNvCxnSpPr/>
          <p:nvPr/>
        </p:nvCxnSpPr>
        <p:spPr>
          <a:xfrm>
            <a:off x="481627" y="6249029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2051327" y="60291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3449327" y="60291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4618230" y="60291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Conector recto 885"/>
          <p:cNvCxnSpPr/>
          <p:nvPr/>
        </p:nvCxnSpPr>
        <p:spPr>
          <a:xfrm>
            <a:off x="2051327" y="630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Conector recto 886"/>
          <p:cNvCxnSpPr/>
          <p:nvPr/>
        </p:nvCxnSpPr>
        <p:spPr>
          <a:xfrm>
            <a:off x="3449327" y="630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Conector recto 887"/>
          <p:cNvCxnSpPr/>
          <p:nvPr/>
        </p:nvCxnSpPr>
        <p:spPr>
          <a:xfrm>
            <a:off x="4618230" y="630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Conector recto 889"/>
          <p:cNvCxnSpPr/>
          <p:nvPr/>
        </p:nvCxnSpPr>
        <p:spPr>
          <a:xfrm>
            <a:off x="2051265" y="65735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Conector recto 890"/>
          <p:cNvCxnSpPr/>
          <p:nvPr/>
        </p:nvCxnSpPr>
        <p:spPr>
          <a:xfrm>
            <a:off x="3449265" y="65735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2" name="Conector recto 891"/>
          <p:cNvCxnSpPr/>
          <p:nvPr/>
        </p:nvCxnSpPr>
        <p:spPr>
          <a:xfrm>
            <a:off x="4618168" y="65735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Conector recto 892"/>
          <p:cNvCxnSpPr/>
          <p:nvPr/>
        </p:nvCxnSpPr>
        <p:spPr>
          <a:xfrm>
            <a:off x="2052049" y="68143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ector recto 893"/>
          <p:cNvCxnSpPr/>
          <p:nvPr/>
        </p:nvCxnSpPr>
        <p:spPr>
          <a:xfrm>
            <a:off x="3450049" y="68143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ector recto 894"/>
          <p:cNvCxnSpPr/>
          <p:nvPr/>
        </p:nvCxnSpPr>
        <p:spPr>
          <a:xfrm>
            <a:off x="4618952" y="68143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ector recto 900"/>
          <p:cNvCxnSpPr/>
          <p:nvPr/>
        </p:nvCxnSpPr>
        <p:spPr>
          <a:xfrm>
            <a:off x="481627" y="6509436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Conector recto 901"/>
          <p:cNvCxnSpPr/>
          <p:nvPr/>
        </p:nvCxnSpPr>
        <p:spPr>
          <a:xfrm>
            <a:off x="481627" y="6766217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3" name="CuadroTexto 902"/>
          <p:cNvSpPr txBox="1"/>
          <p:nvPr/>
        </p:nvSpPr>
        <p:spPr>
          <a:xfrm>
            <a:off x="545984" y="5766868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Parvulito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2468893" y="576600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3914195" y="571844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5479881" y="577236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CuadroTexto 906"/>
          <p:cNvSpPr txBox="1"/>
          <p:nvPr/>
        </p:nvSpPr>
        <p:spPr>
          <a:xfrm>
            <a:off x="538326" y="6031796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Párvulo VCE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468893" y="59885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3880695" y="59925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1" name="CuadroTexto 910"/>
          <p:cNvSpPr txBox="1"/>
          <p:nvPr/>
        </p:nvSpPr>
        <p:spPr>
          <a:xfrm>
            <a:off x="529504" y="6261419"/>
            <a:ext cx="1213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2468893" y="62292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529488" y="6748209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CuadroTexto 913"/>
          <p:cNvSpPr txBox="1"/>
          <p:nvPr/>
        </p:nvSpPr>
        <p:spPr>
          <a:xfrm>
            <a:off x="567220" y="7028466"/>
            <a:ext cx="10294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Columbarios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5" name="CuadroTexto 914"/>
          <p:cNvSpPr txBox="1"/>
          <p:nvPr/>
        </p:nvSpPr>
        <p:spPr>
          <a:xfrm>
            <a:off x="2497907" y="673748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6" name="CuadroTexto 915"/>
          <p:cNvSpPr txBox="1"/>
          <p:nvPr/>
        </p:nvSpPr>
        <p:spPr>
          <a:xfrm>
            <a:off x="2471832" y="701205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7" name="CuadroTexto 916"/>
          <p:cNvSpPr txBox="1"/>
          <p:nvPr/>
        </p:nvSpPr>
        <p:spPr>
          <a:xfrm>
            <a:off x="3781288" y="624540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8" name="CuadroTexto 917"/>
          <p:cNvSpPr txBox="1"/>
          <p:nvPr/>
        </p:nvSpPr>
        <p:spPr>
          <a:xfrm>
            <a:off x="3781288" y="67451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9" name="CuadroTexto 918"/>
          <p:cNvSpPr txBox="1"/>
          <p:nvPr/>
        </p:nvSpPr>
        <p:spPr>
          <a:xfrm>
            <a:off x="3781327" y="701205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0" name="CuadroTexto 919"/>
          <p:cNvSpPr txBox="1"/>
          <p:nvPr/>
        </p:nvSpPr>
        <p:spPr>
          <a:xfrm>
            <a:off x="5487428" y="601854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1" name="CuadroTexto 920"/>
          <p:cNvSpPr txBox="1"/>
          <p:nvPr/>
        </p:nvSpPr>
        <p:spPr>
          <a:xfrm>
            <a:off x="5494975" y="6275974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2" name="CuadroTexto 921"/>
          <p:cNvSpPr txBox="1"/>
          <p:nvPr/>
        </p:nvSpPr>
        <p:spPr>
          <a:xfrm>
            <a:off x="5505418" y="651813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3" name="CuadroTexto 922"/>
          <p:cNvSpPr txBox="1"/>
          <p:nvPr/>
        </p:nvSpPr>
        <p:spPr>
          <a:xfrm>
            <a:off x="5487428" y="702224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157609" y="8638440"/>
            <a:ext cx="4495141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Mausoleo ecológico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Mausoleo en granito de S/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Mausoleo vertical de S/ 35,000.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10,000.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 600.00 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*No se considera el precio de construcción para descuentos.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precio del servidor del servicio funerario en los tres planes incluye IGV.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95534DE-4489-91F5-DCB7-D3A4EF6D6E29}"/>
              </a:ext>
            </a:extLst>
          </p:cNvPr>
          <p:cNvSpPr txBox="1"/>
          <p:nvPr/>
        </p:nvSpPr>
        <p:spPr>
          <a:xfrm>
            <a:off x="5466612" y="51027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Rectángulo redondeado 873">
            <a:extLst>
              <a:ext uri="{FF2B5EF4-FFF2-40B4-BE49-F238E27FC236}">
                <a16:creationId xmlns:a16="http://schemas.microsoft.com/office/drawing/2014/main" id="{C072DF00-01A8-1C31-F4FC-2FF64D00410D}"/>
              </a:ext>
            </a:extLst>
          </p:cNvPr>
          <p:cNvSpPr/>
          <p:nvPr/>
        </p:nvSpPr>
        <p:spPr>
          <a:xfrm>
            <a:off x="259016" y="7387769"/>
            <a:ext cx="6379915" cy="89566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AF89FDF-0692-C742-900A-CE93FA4B4555}"/>
              </a:ext>
            </a:extLst>
          </p:cNvPr>
          <p:cNvCxnSpPr/>
          <p:nvPr/>
        </p:nvCxnSpPr>
        <p:spPr>
          <a:xfrm>
            <a:off x="481627" y="7631372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DCF8FBD3-060D-2DE3-9060-B5326D37B136}"/>
              </a:ext>
            </a:extLst>
          </p:cNvPr>
          <p:cNvCxnSpPr/>
          <p:nvPr/>
        </p:nvCxnSpPr>
        <p:spPr>
          <a:xfrm>
            <a:off x="2051327" y="743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759B080-082F-78FE-7BFE-570CB49213D1}"/>
              </a:ext>
            </a:extLst>
          </p:cNvPr>
          <p:cNvCxnSpPr/>
          <p:nvPr/>
        </p:nvCxnSpPr>
        <p:spPr>
          <a:xfrm>
            <a:off x="3449327" y="743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3BC17DB-1A95-0576-87BC-1EDFC45B6298}"/>
              </a:ext>
            </a:extLst>
          </p:cNvPr>
          <p:cNvCxnSpPr/>
          <p:nvPr/>
        </p:nvCxnSpPr>
        <p:spPr>
          <a:xfrm>
            <a:off x="4618230" y="74391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BC47ACD-5C61-3CA8-44F0-DB2E677FC1C2}"/>
              </a:ext>
            </a:extLst>
          </p:cNvPr>
          <p:cNvCxnSpPr/>
          <p:nvPr/>
        </p:nvCxnSpPr>
        <p:spPr>
          <a:xfrm>
            <a:off x="481627" y="7969285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EC7FB50-71B8-4122-B1C9-AC1728731BB4}"/>
              </a:ext>
            </a:extLst>
          </p:cNvPr>
          <p:cNvCxnSpPr/>
          <p:nvPr/>
        </p:nvCxnSpPr>
        <p:spPr>
          <a:xfrm>
            <a:off x="2051327" y="76683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0908A18-2862-E5E6-A52C-701BFCC90DDD}"/>
              </a:ext>
            </a:extLst>
          </p:cNvPr>
          <p:cNvCxnSpPr/>
          <p:nvPr/>
        </p:nvCxnSpPr>
        <p:spPr>
          <a:xfrm>
            <a:off x="3449327" y="76683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F828808-B1BA-6685-987F-B56579A741F2}"/>
              </a:ext>
            </a:extLst>
          </p:cNvPr>
          <p:cNvCxnSpPr/>
          <p:nvPr/>
        </p:nvCxnSpPr>
        <p:spPr>
          <a:xfrm>
            <a:off x="4618230" y="76683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2929B81-E35D-FED7-DF12-27ACE28A32EA}"/>
              </a:ext>
            </a:extLst>
          </p:cNvPr>
          <p:cNvCxnSpPr/>
          <p:nvPr/>
        </p:nvCxnSpPr>
        <p:spPr>
          <a:xfrm>
            <a:off x="2051327" y="798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1204BFB-0D05-D09E-537A-8DB3C94DFB44}"/>
              </a:ext>
            </a:extLst>
          </p:cNvPr>
          <p:cNvCxnSpPr/>
          <p:nvPr/>
        </p:nvCxnSpPr>
        <p:spPr>
          <a:xfrm>
            <a:off x="3439404" y="80239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CD7E21B3-35A2-22E8-18FB-1F729B8332E8}"/>
              </a:ext>
            </a:extLst>
          </p:cNvPr>
          <p:cNvCxnSpPr/>
          <p:nvPr/>
        </p:nvCxnSpPr>
        <p:spPr>
          <a:xfrm>
            <a:off x="4624841" y="80158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006E310-DA72-A9EC-04FA-FAB8AD5CBED1}"/>
              </a:ext>
            </a:extLst>
          </p:cNvPr>
          <p:cNvSpPr txBox="1"/>
          <p:nvPr/>
        </p:nvSpPr>
        <p:spPr>
          <a:xfrm>
            <a:off x="498864" y="7394582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9561632-6B21-2E19-4545-88A200A46808}"/>
              </a:ext>
            </a:extLst>
          </p:cNvPr>
          <p:cNvSpPr txBox="1"/>
          <p:nvPr/>
        </p:nvSpPr>
        <p:spPr>
          <a:xfrm>
            <a:off x="2637155" y="740574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0F70238-C5DC-D101-83C3-6C992511CD80}"/>
              </a:ext>
            </a:extLst>
          </p:cNvPr>
          <p:cNvSpPr txBox="1"/>
          <p:nvPr/>
        </p:nvSpPr>
        <p:spPr>
          <a:xfrm>
            <a:off x="5479881" y="7411492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C1ECD52-62DE-C3B6-9BA1-84743E5755E5}"/>
              </a:ext>
            </a:extLst>
          </p:cNvPr>
          <p:cNvSpPr txBox="1"/>
          <p:nvPr/>
        </p:nvSpPr>
        <p:spPr>
          <a:xfrm>
            <a:off x="2653475" y="7698074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007FDED-037B-3DA9-0CE6-1EE2A2837ED0}"/>
              </a:ext>
            </a:extLst>
          </p:cNvPr>
          <p:cNvSpPr txBox="1"/>
          <p:nvPr/>
        </p:nvSpPr>
        <p:spPr>
          <a:xfrm>
            <a:off x="2639611" y="7981989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9F47682-AD56-1566-AA44-4C90CD67581E}"/>
              </a:ext>
            </a:extLst>
          </p:cNvPr>
          <p:cNvSpPr txBox="1"/>
          <p:nvPr/>
        </p:nvSpPr>
        <p:spPr>
          <a:xfrm>
            <a:off x="3716579" y="799528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98B65C8-C85A-2762-669E-B0BF878183C6}"/>
              </a:ext>
            </a:extLst>
          </p:cNvPr>
          <p:cNvSpPr txBox="1"/>
          <p:nvPr/>
        </p:nvSpPr>
        <p:spPr>
          <a:xfrm>
            <a:off x="5487428" y="7657665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3EBCD5F-10D5-7C33-1224-708D4D866B7D}"/>
              </a:ext>
            </a:extLst>
          </p:cNvPr>
          <p:cNvSpPr txBox="1"/>
          <p:nvPr/>
        </p:nvSpPr>
        <p:spPr>
          <a:xfrm>
            <a:off x="5497353" y="800531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D996F750-00D6-1280-010A-4B018AF07B74}"/>
              </a:ext>
            </a:extLst>
          </p:cNvPr>
          <p:cNvSpPr txBox="1"/>
          <p:nvPr/>
        </p:nvSpPr>
        <p:spPr>
          <a:xfrm>
            <a:off x="506411" y="7631673"/>
            <a:ext cx="12234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B520789-A37E-F92F-EEDB-B371D3037CA4}"/>
              </a:ext>
            </a:extLst>
          </p:cNvPr>
          <p:cNvSpPr txBox="1"/>
          <p:nvPr/>
        </p:nvSpPr>
        <p:spPr>
          <a:xfrm>
            <a:off x="515972" y="7949812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031A1315-72A4-355E-47C4-40AEA9B3ACBC}"/>
              </a:ext>
            </a:extLst>
          </p:cNvPr>
          <p:cNvSpPr txBox="1"/>
          <p:nvPr/>
        </p:nvSpPr>
        <p:spPr>
          <a:xfrm>
            <a:off x="3711154" y="740395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C8AE59B-6A49-A639-ACCE-CB04889B01C8}"/>
              </a:ext>
            </a:extLst>
          </p:cNvPr>
          <p:cNvSpPr txBox="1"/>
          <p:nvPr/>
        </p:nvSpPr>
        <p:spPr>
          <a:xfrm>
            <a:off x="3711154" y="77337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0F13209-EF4C-4113-EA1B-E1D5F2341395}"/>
              </a:ext>
            </a:extLst>
          </p:cNvPr>
          <p:cNvCxnSpPr/>
          <p:nvPr/>
        </p:nvCxnSpPr>
        <p:spPr>
          <a:xfrm>
            <a:off x="457244" y="7007463"/>
            <a:ext cx="592546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4D76EB8-7704-1A99-9656-FC08F6649FD5}"/>
              </a:ext>
            </a:extLst>
          </p:cNvPr>
          <p:cNvCxnSpPr/>
          <p:nvPr/>
        </p:nvCxnSpPr>
        <p:spPr>
          <a:xfrm>
            <a:off x="2051976" y="70357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6364254-BED2-35B7-0ED1-90E7A8CF6993}"/>
              </a:ext>
            </a:extLst>
          </p:cNvPr>
          <p:cNvCxnSpPr>
            <a:cxnSpLocks/>
          </p:cNvCxnSpPr>
          <p:nvPr/>
        </p:nvCxnSpPr>
        <p:spPr>
          <a:xfrm>
            <a:off x="4618168" y="70728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C6A0F01-BFB2-C75E-B635-6DA44B6F7760}"/>
              </a:ext>
            </a:extLst>
          </p:cNvPr>
          <p:cNvSpPr txBox="1"/>
          <p:nvPr/>
        </p:nvSpPr>
        <p:spPr>
          <a:xfrm>
            <a:off x="5495991" y="676546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56456F2-4447-96C3-55F9-6DBAD9FB9213}"/>
              </a:ext>
            </a:extLst>
          </p:cNvPr>
          <p:cNvSpPr txBox="1"/>
          <p:nvPr/>
        </p:nvSpPr>
        <p:spPr>
          <a:xfrm>
            <a:off x="244148" y="6535994"/>
            <a:ext cx="1762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8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 (Virgen del Carmen C)</a:t>
            </a:r>
            <a:endParaRPr lang="en-US" sz="8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31EF594-C231-6DB6-0289-E4CD5FF006CA}"/>
              </a:ext>
            </a:extLst>
          </p:cNvPr>
          <p:cNvSpPr txBox="1"/>
          <p:nvPr/>
        </p:nvSpPr>
        <p:spPr>
          <a:xfrm>
            <a:off x="2467651" y="651288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AA618FB-8DE1-CA84-9BFE-33639AE04B5B}"/>
              </a:ext>
            </a:extLst>
          </p:cNvPr>
          <p:cNvSpPr txBox="1"/>
          <p:nvPr/>
        </p:nvSpPr>
        <p:spPr>
          <a:xfrm>
            <a:off x="3783289" y="65048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504E387-2826-7058-5646-37481C6EAF72}"/>
              </a:ext>
            </a:extLst>
          </p:cNvPr>
          <p:cNvCxnSpPr/>
          <p:nvPr/>
        </p:nvCxnSpPr>
        <p:spPr>
          <a:xfrm>
            <a:off x="3449969" y="70308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71C3A22-F038-7881-F6C8-9C65DF84D3BB}"/>
              </a:ext>
            </a:extLst>
          </p:cNvPr>
          <p:cNvSpPr txBox="1"/>
          <p:nvPr/>
        </p:nvSpPr>
        <p:spPr>
          <a:xfrm>
            <a:off x="4111070" y="8327840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7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1973927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REENCUENTRO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862" name="CuadroTexto 861"/>
          <p:cNvSpPr txBox="1"/>
          <p:nvPr/>
        </p:nvSpPr>
        <p:spPr>
          <a:xfrm>
            <a:off x="5376476" y="227861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3" name="CuadroTexto 862"/>
          <p:cNvSpPr txBox="1"/>
          <p:nvPr/>
        </p:nvSpPr>
        <p:spPr>
          <a:xfrm>
            <a:off x="5386169" y="259296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4" name="CuadroTexto 863"/>
          <p:cNvSpPr txBox="1"/>
          <p:nvPr/>
        </p:nvSpPr>
        <p:spPr>
          <a:xfrm>
            <a:off x="5383949" y="290951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5" name="CuadroTexto 864"/>
          <p:cNvSpPr txBox="1"/>
          <p:nvPr/>
        </p:nvSpPr>
        <p:spPr>
          <a:xfrm>
            <a:off x="5383949" y="325607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6" name="CuadroTexto 865"/>
          <p:cNvSpPr txBox="1"/>
          <p:nvPr/>
        </p:nvSpPr>
        <p:spPr>
          <a:xfrm>
            <a:off x="5383949" y="361857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67" name="Rectángulo redondeado 866"/>
          <p:cNvSpPr/>
          <p:nvPr/>
        </p:nvSpPr>
        <p:spPr>
          <a:xfrm>
            <a:off x="242926" y="1869887"/>
            <a:ext cx="6416488" cy="203816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8" name="CuadroTexto 867"/>
          <p:cNvSpPr txBox="1"/>
          <p:nvPr/>
        </p:nvSpPr>
        <p:spPr>
          <a:xfrm rot="16200000">
            <a:off x="-32723" y="2844076"/>
            <a:ext cx="109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869" name="Conector recto 868"/>
          <p:cNvCxnSpPr/>
          <p:nvPr/>
        </p:nvCxnSpPr>
        <p:spPr>
          <a:xfrm>
            <a:off x="784868" y="1869887"/>
            <a:ext cx="0" cy="203816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Conector recto 869"/>
          <p:cNvCxnSpPr/>
          <p:nvPr/>
        </p:nvCxnSpPr>
        <p:spPr>
          <a:xfrm>
            <a:off x="922891" y="21926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Conector recto 870"/>
          <p:cNvCxnSpPr/>
          <p:nvPr/>
        </p:nvCxnSpPr>
        <p:spPr>
          <a:xfrm>
            <a:off x="2053523" y="19212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Conector recto 871"/>
          <p:cNvCxnSpPr/>
          <p:nvPr/>
        </p:nvCxnSpPr>
        <p:spPr>
          <a:xfrm>
            <a:off x="3451170" y="19260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Conector recto 872"/>
          <p:cNvCxnSpPr/>
          <p:nvPr/>
        </p:nvCxnSpPr>
        <p:spPr>
          <a:xfrm>
            <a:off x="4602310" y="19131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4" name="CuadroTexto 873"/>
          <p:cNvSpPr txBox="1"/>
          <p:nvPr/>
        </p:nvSpPr>
        <p:spPr>
          <a:xfrm>
            <a:off x="902385" y="1908350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75" name="Conector recto 874"/>
          <p:cNvCxnSpPr/>
          <p:nvPr/>
        </p:nvCxnSpPr>
        <p:spPr>
          <a:xfrm>
            <a:off x="933705" y="25299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Conector recto 875"/>
          <p:cNvCxnSpPr/>
          <p:nvPr/>
        </p:nvCxnSpPr>
        <p:spPr>
          <a:xfrm>
            <a:off x="2064337" y="22584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Conector recto 876"/>
          <p:cNvCxnSpPr/>
          <p:nvPr/>
        </p:nvCxnSpPr>
        <p:spPr>
          <a:xfrm>
            <a:off x="3461984" y="22632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ector recto 877"/>
          <p:cNvCxnSpPr/>
          <p:nvPr/>
        </p:nvCxnSpPr>
        <p:spPr>
          <a:xfrm>
            <a:off x="4613124" y="22504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9" name="CuadroTexto 878"/>
          <p:cNvSpPr txBox="1"/>
          <p:nvPr/>
        </p:nvSpPr>
        <p:spPr>
          <a:xfrm>
            <a:off x="913199" y="2245608"/>
            <a:ext cx="5501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0" name="CuadroTexto 879"/>
          <p:cNvSpPr txBox="1"/>
          <p:nvPr/>
        </p:nvSpPr>
        <p:spPr>
          <a:xfrm>
            <a:off x="2427426" y="224516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81" name="Conector recto 880"/>
          <p:cNvCxnSpPr/>
          <p:nvPr/>
        </p:nvCxnSpPr>
        <p:spPr>
          <a:xfrm>
            <a:off x="943398" y="284429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ector recto 881"/>
          <p:cNvCxnSpPr/>
          <p:nvPr/>
        </p:nvCxnSpPr>
        <p:spPr>
          <a:xfrm>
            <a:off x="2074030" y="25728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Conector recto 882"/>
          <p:cNvCxnSpPr/>
          <p:nvPr/>
        </p:nvCxnSpPr>
        <p:spPr>
          <a:xfrm>
            <a:off x="3471677" y="25776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Conector recto 883"/>
          <p:cNvCxnSpPr/>
          <p:nvPr/>
        </p:nvCxnSpPr>
        <p:spPr>
          <a:xfrm>
            <a:off x="4622817" y="25647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CuadroTexto 884"/>
          <p:cNvSpPr txBox="1"/>
          <p:nvPr/>
        </p:nvSpPr>
        <p:spPr>
          <a:xfrm>
            <a:off x="922891" y="2559953"/>
            <a:ext cx="567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86" name="CuadroTexto 885"/>
          <p:cNvSpPr txBox="1"/>
          <p:nvPr/>
        </p:nvSpPr>
        <p:spPr>
          <a:xfrm>
            <a:off x="2437118" y="255951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87" name="Conector recto 886"/>
          <p:cNvCxnSpPr/>
          <p:nvPr/>
        </p:nvCxnSpPr>
        <p:spPr>
          <a:xfrm>
            <a:off x="941178" y="31608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Conector recto 887"/>
          <p:cNvCxnSpPr/>
          <p:nvPr/>
        </p:nvCxnSpPr>
        <p:spPr>
          <a:xfrm>
            <a:off x="2071810" y="2889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" name="Conector recto 888"/>
          <p:cNvCxnSpPr/>
          <p:nvPr/>
        </p:nvCxnSpPr>
        <p:spPr>
          <a:xfrm>
            <a:off x="3469457" y="28941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Conector recto 889"/>
          <p:cNvCxnSpPr/>
          <p:nvPr/>
        </p:nvCxnSpPr>
        <p:spPr>
          <a:xfrm>
            <a:off x="4620597" y="28813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" name="CuadroTexto 890"/>
          <p:cNvSpPr txBox="1"/>
          <p:nvPr/>
        </p:nvSpPr>
        <p:spPr>
          <a:xfrm>
            <a:off x="920671" y="2876505"/>
            <a:ext cx="5613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2" name="CuadroTexto 891"/>
          <p:cNvSpPr txBox="1"/>
          <p:nvPr/>
        </p:nvSpPr>
        <p:spPr>
          <a:xfrm>
            <a:off x="2434898" y="287606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93" name="Conector recto 892"/>
          <p:cNvCxnSpPr/>
          <p:nvPr/>
        </p:nvCxnSpPr>
        <p:spPr>
          <a:xfrm>
            <a:off x="941178" y="35074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Conector recto 893"/>
          <p:cNvCxnSpPr/>
          <p:nvPr/>
        </p:nvCxnSpPr>
        <p:spPr>
          <a:xfrm>
            <a:off x="2071810" y="32359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Conector recto 894"/>
          <p:cNvCxnSpPr/>
          <p:nvPr/>
        </p:nvCxnSpPr>
        <p:spPr>
          <a:xfrm>
            <a:off x="3469457" y="3240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Conector recto 895"/>
          <p:cNvCxnSpPr/>
          <p:nvPr/>
        </p:nvCxnSpPr>
        <p:spPr>
          <a:xfrm>
            <a:off x="4620597" y="32278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7" name="CuadroTexto 896"/>
          <p:cNvSpPr txBox="1"/>
          <p:nvPr/>
        </p:nvSpPr>
        <p:spPr>
          <a:xfrm>
            <a:off x="920672" y="3223062"/>
            <a:ext cx="5597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98" name="CuadroTexto 897"/>
          <p:cNvSpPr txBox="1"/>
          <p:nvPr/>
        </p:nvSpPr>
        <p:spPr>
          <a:xfrm>
            <a:off x="2434898" y="322262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899" name="Conector recto 898"/>
          <p:cNvCxnSpPr/>
          <p:nvPr/>
        </p:nvCxnSpPr>
        <p:spPr>
          <a:xfrm>
            <a:off x="2071810" y="35984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Conector recto 899"/>
          <p:cNvCxnSpPr/>
          <p:nvPr/>
        </p:nvCxnSpPr>
        <p:spPr>
          <a:xfrm>
            <a:off x="3469457" y="36032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Conector recto 900"/>
          <p:cNvCxnSpPr/>
          <p:nvPr/>
        </p:nvCxnSpPr>
        <p:spPr>
          <a:xfrm>
            <a:off x="4620597" y="3590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2" name="CuadroTexto 901"/>
          <p:cNvSpPr txBox="1"/>
          <p:nvPr/>
        </p:nvSpPr>
        <p:spPr>
          <a:xfrm>
            <a:off x="920671" y="3585565"/>
            <a:ext cx="567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3" name="CuadroTexto 902"/>
          <p:cNvSpPr txBox="1"/>
          <p:nvPr/>
        </p:nvSpPr>
        <p:spPr>
          <a:xfrm>
            <a:off x="2434898" y="358512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4" name="CuadroTexto 903"/>
          <p:cNvSpPr txBox="1"/>
          <p:nvPr/>
        </p:nvSpPr>
        <p:spPr>
          <a:xfrm>
            <a:off x="3913697" y="188589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5" name="CuadroTexto 904"/>
          <p:cNvSpPr txBox="1"/>
          <p:nvPr/>
        </p:nvSpPr>
        <p:spPr>
          <a:xfrm>
            <a:off x="3702269" y="216912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6" name="CuadroTexto 905"/>
          <p:cNvSpPr txBox="1"/>
          <p:nvPr/>
        </p:nvSpPr>
        <p:spPr>
          <a:xfrm>
            <a:off x="3711389" y="251968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07" name="Rectángulo redondeado 906"/>
          <p:cNvSpPr/>
          <p:nvPr/>
        </p:nvSpPr>
        <p:spPr>
          <a:xfrm>
            <a:off x="242926" y="149073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09" name="CuadroTexto 908"/>
          <p:cNvSpPr txBox="1"/>
          <p:nvPr/>
        </p:nvSpPr>
        <p:spPr>
          <a:xfrm>
            <a:off x="2563532" y="1865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0" name="CuadroTexto 909"/>
          <p:cNvSpPr txBox="1"/>
          <p:nvPr/>
        </p:nvSpPr>
        <p:spPr>
          <a:xfrm>
            <a:off x="5510327" y="1865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1" name="CuadroTexto 910"/>
          <p:cNvSpPr txBox="1"/>
          <p:nvPr/>
        </p:nvSpPr>
        <p:spPr>
          <a:xfrm>
            <a:off x="3708013" y="28842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2" name="CuadroTexto 911"/>
          <p:cNvSpPr txBox="1"/>
          <p:nvPr/>
        </p:nvSpPr>
        <p:spPr>
          <a:xfrm>
            <a:off x="3717132" y="323485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3" name="CuadroTexto 912"/>
          <p:cNvSpPr txBox="1"/>
          <p:nvPr/>
        </p:nvSpPr>
        <p:spPr>
          <a:xfrm>
            <a:off x="3742755" y="357713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14" name="Rectángulo redondeado 913"/>
          <p:cNvSpPr/>
          <p:nvPr/>
        </p:nvSpPr>
        <p:spPr>
          <a:xfrm>
            <a:off x="261213" y="406537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5" name="CuadroTexto 914"/>
          <p:cNvSpPr txBox="1"/>
          <p:nvPr/>
        </p:nvSpPr>
        <p:spPr>
          <a:xfrm>
            <a:off x="2906469" y="4057360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16" name="Rectángulo redondeado 915"/>
          <p:cNvSpPr/>
          <p:nvPr/>
        </p:nvSpPr>
        <p:spPr>
          <a:xfrm>
            <a:off x="242926" y="4396443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7" name="CuadroTexto 916"/>
          <p:cNvSpPr txBox="1"/>
          <p:nvPr/>
        </p:nvSpPr>
        <p:spPr>
          <a:xfrm rot="16200000">
            <a:off x="144218" y="4774503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18" name="Conector recto 917"/>
          <p:cNvCxnSpPr/>
          <p:nvPr/>
        </p:nvCxnSpPr>
        <p:spPr>
          <a:xfrm>
            <a:off x="784868" y="4396445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" name="Conector recto 918"/>
          <p:cNvCxnSpPr/>
          <p:nvPr/>
        </p:nvCxnSpPr>
        <p:spPr>
          <a:xfrm>
            <a:off x="922891" y="47192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Conector recto 919"/>
          <p:cNvCxnSpPr/>
          <p:nvPr/>
        </p:nvCxnSpPr>
        <p:spPr>
          <a:xfrm>
            <a:off x="2053523" y="44477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" name="Conector recto 920"/>
          <p:cNvCxnSpPr/>
          <p:nvPr/>
        </p:nvCxnSpPr>
        <p:spPr>
          <a:xfrm>
            <a:off x="3451170" y="44525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Conector recto 921"/>
          <p:cNvCxnSpPr/>
          <p:nvPr/>
        </p:nvCxnSpPr>
        <p:spPr>
          <a:xfrm>
            <a:off x="4602310" y="44397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" name="CuadroTexto 922"/>
          <p:cNvSpPr txBox="1"/>
          <p:nvPr/>
        </p:nvSpPr>
        <p:spPr>
          <a:xfrm>
            <a:off x="902385" y="443490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4" name="CuadroTexto 923"/>
          <p:cNvSpPr txBox="1"/>
          <p:nvPr/>
        </p:nvSpPr>
        <p:spPr>
          <a:xfrm>
            <a:off x="2445133" y="443404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5" name="CuadroTexto 924"/>
          <p:cNvSpPr txBox="1"/>
          <p:nvPr/>
        </p:nvSpPr>
        <p:spPr>
          <a:xfrm>
            <a:off x="3787769" y="4410908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26" name="CuadroTexto 925"/>
          <p:cNvSpPr txBox="1"/>
          <p:nvPr/>
        </p:nvSpPr>
        <p:spPr>
          <a:xfrm>
            <a:off x="5340408" y="441323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27" name="Conector recto 926"/>
          <p:cNvCxnSpPr/>
          <p:nvPr/>
        </p:nvCxnSpPr>
        <p:spPr>
          <a:xfrm>
            <a:off x="933705" y="505650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Conector recto 927"/>
          <p:cNvCxnSpPr/>
          <p:nvPr/>
        </p:nvCxnSpPr>
        <p:spPr>
          <a:xfrm>
            <a:off x="2064337" y="47850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Conector recto 928"/>
          <p:cNvCxnSpPr/>
          <p:nvPr/>
        </p:nvCxnSpPr>
        <p:spPr>
          <a:xfrm>
            <a:off x="3461984" y="47898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Conector recto 929"/>
          <p:cNvCxnSpPr/>
          <p:nvPr/>
        </p:nvCxnSpPr>
        <p:spPr>
          <a:xfrm>
            <a:off x="4613124" y="47769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" name="CuadroTexto 930"/>
          <p:cNvSpPr txBox="1"/>
          <p:nvPr/>
        </p:nvSpPr>
        <p:spPr>
          <a:xfrm>
            <a:off x="913199" y="4772165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2" name="CuadroTexto 931"/>
          <p:cNvSpPr txBox="1"/>
          <p:nvPr/>
        </p:nvSpPr>
        <p:spPr>
          <a:xfrm>
            <a:off x="2427426" y="477172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3" name="CuadroTexto 932"/>
          <p:cNvSpPr txBox="1"/>
          <p:nvPr/>
        </p:nvSpPr>
        <p:spPr>
          <a:xfrm>
            <a:off x="3779504" y="475048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4" name="CuadroTexto 933"/>
          <p:cNvSpPr txBox="1"/>
          <p:nvPr/>
        </p:nvSpPr>
        <p:spPr>
          <a:xfrm>
            <a:off x="5351222" y="47504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35" name="Conector recto 934"/>
          <p:cNvCxnSpPr/>
          <p:nvPr/>
        </p:nvCxnSpPr>
        <p:spPr>
          <a:xfrm>
            <a:off x="2074030" y="50993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Conector recto 935"/>
          <p:cNvCxnSpPr/>
          <p:nvPr/>
        </p:nvCxnSpPr>
        <p:spPr>
          <a:xfrm>
            <a:off x="3471677" y="51041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Conector recto 936"/>
          <p:cNvCxnSpPr/>
          <p:nvPr/>
        </p:nvCxnSpPr>
        <p:spPr>
          <a:xfrm>
            <a:off x="4622817" y="50913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8" name="CuadroTexto 937"/>
          <p:cNvSpPr txBox="1"/>
          <p:nvPr/>
        </p:nvSpPr>
        <p:spPr>
          <a:xfrm>
            <a:off x="922892" y="5086510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39" name="CuadroTexto 938"/>
          <p:cNvSpPr txBox="1"/>
          <p:nvPr/>
        </p:nvSpPr>
        <p:spPr>
          <a:xfrm>
            <a:off x="2437118" y="50860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0" name="CuadroTexto 939"/>
          <p:cNvSpPr txBox="1"/>
          <p:nvPr/>
        </p:nvSpPr>
        <p:spPr>
          <a:xfrm>
            <a:off x="3738398" y="5064834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1" name="CuadroTexto 940"/>
          <p:cNvSpPr txBox="1"/>
          <p:nvPr/>
        </p:nvSpPr>
        <p:spPr>
          <a:xfrm>
            <a:off x="5360915" y="506483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42" name="Rectángulo redondeado 941"/>
          <p:cNvSpPr/>
          <p:nvPr/>
        </p:nvSpPr>
        <p:spPr>
          <a:xfrm>
            <a:off x="233600" y="5549265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3" name="CuadroTexto 942"/>
          <p:cNvSpPr txBox="1"/>
          <p:nvPr/>
        </p:nvSpPr>
        <p:spPr>
          <a:xfrm rot="16200000">
            <a:off x="129283" y="592732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44" name="Conector recto 943"/>
          <p:cNvCxnSpPr/>
          <p:nvPr/>
        </p:nvCxnSpPr>
        <p:spPr>
          <a:xfrm>
            <a:off x="775542" y="5549267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Conector recto 944"/>
          <p:cNvCxnSpPr/>
          <p:nvPr/>
        </p:nvCxnSpPr>
        <p:spPr>
          <a:xfrm>
            <a:off x="913565" y="58720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Conector recto 945"/>
          <p:cNvCxnSpPr/>
          <p:nvPr/>
        </p:nvCxnSpPr>
        <p:spPr>
          <a:xfrm>
            <a:off x="2044197" y="56006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Conector recto 946"/>
          <p:cNvCxnSpPr/>
          <p:nvPr/>
        </p:nvCxnSpPr>
        <p:spPr>
          <a:xfrm>
            <a:off x="3441844" y="56054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Conector recto 947"/>
          <p:cNvCxnSpPr/>
          <p:nvPr/>
        </p:nvCxnSpPr>
        <p:spPr>
          <a:xfrm>
            <a:off x="4592984" y="55925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9" name="CuadroTexto 948"/>
          <p:cNvSpPr txBox="1"/>
          <p:nvPr/>
        </p:nvSpPr>
        <p:spPr>
          <a:xfrm>
            <a:off x="893059" y="558772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0" name="CuadroTexto 949"/>
          <p:cNvSpPr txBox="1"/>
          <p:nvPr/>
        </p:nvSpPr>
        <p:spPr>
          <a:xfrm>
            <a:off x="2435807" y="558686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1" name="CuadroTexto 950"/>
          <p:cNvSpPr txBox="1"/>
          <p:nvPr/>
        </p:nvSpPr>
        <p:spPr>
          <a:xfrm>
            <a:off x="3778443" y="556373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2" name="CuadroTexto 951"/>
          <p:cNvSpPr txBox="1"/>
          <p:nvPr/>
        </p:nvSpPr>
        <p:spPr>
          <a:xfrm>
            <a:off x="5331082" y="556605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53" name="Conector recto 952"/>
          <p:cNvCxnSpPr/>
          <p:nvPr/>
        </p:nvCxnSpPr>
        <p:spPr>
          <a:xfrm>
            <a:off x="924379" y="6209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Conector recto 953"/>
          <p:cNvCxnSpPr/>
          <p:nvPr/>
        </p:nvCxnSpPr>
        <p:spPr>
          <a:xfrm>
            <a:off x="2055011" y="59378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Conector recto 954"/>
          <p:cNvCxnSpPr/>
          <p:nvPr/>
        </p:nvCxnSpPr>
        <p:spPr>
          <a:xfrm>
            <a:off x="3452658" y="59426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Conector recto 955"/>
          <p:cNvCxnSpPr/>
          <p:nvPr/>
        </p:nvCxnSpPr>
        <p:spPr>
          <a:xfrm>
            <a:off x="4603798" y="59297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7" name="CuadroTexto 956"/>
          <p:cNvSpPr txBox="1"/>
          <p:nvPr/>
        </p:nvSpPr>
        <p:spPr>
          <a:xfrm>
            <a:off x="903873" y="5924987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8" name="CuadroTexto 957"/>
          <p:cNvSpPr txBox="1"/>
          <p:nvPr/>
        </p:nvSpPr>
        <p:spPr>
          <a:xfrm>
            <a:off x="2418099" y="5924547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59" name="CuadroTexto 958"/>
          <p:cNvSpPr txBox="1"/>
          <p:nvPr/>
        </p:nvSpPr>
        <p:spPr>
          <a:xfrm>
            <a:off x="3770178" y="590331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0" name="CuadroTexto 959"/>
          <p:cNvSpPr txBox="1"/>
          <p:nvPr/>
        </p:nvSpPr>
        <p:spPr>
          <a:xfrm>
            <a:off x="5341896" y="590331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61" name="Conector recto 960"/>
          <p:cNvCxnSpPr/>
          <p:nvPr/>
        </p:nvCxnSpPr>
        <p:spPr>
          <a:xfrm>
            <a:off x="2064704" y="62522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Conector recto 961"/>
          <p:cNvCxnSpPr/>
          <p:nvPr/>
        </p:nvCxnSpPr>
        <p:spPr>
          <a:xfrm>
            <a:off x="3462351" y="62570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3" name="Conector recto 962"/>
          <p:cNvCxnSpPr/>
          <p:nvPr/>
        </p:nvCxnSpPr>
        <p:spPr>
          <a:xfrm>
            <a:off x="4613491" y="62441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CuadroTexto 963"/>
          <p:cNvSpPr txBox="1"/>
          <p:nvPr/>
        </p:nvSpPr>
        <p:spPr>
          <a:xfrm>
            <a:off x="913566" y="6239332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5" name="CuadroTexto 964"/>
          <p:cNvSpPr txBox="1"/>
          <p:nvPr/>
        </p:nvSpPr>
        <p:spPr>
          <a:xfrm>
            <a:off x="2427793" y="6238892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6" name="CuadroTexto 965"/>
          <p:cNvSpPr txBox="1"/>
          <p:nvPr/>
        </p:nvSpPr>
        <p:spPr>
          <a:xfrm>
            <a:off x="3729072" y="621765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7" name="CuadroTexto 966"/>
          <p:cNvSpPr txBox="1"/>
          <p:nvPr/>
        </p:nvSpPr>
        <p:spPr>
          <a:xfrm>
            <a:off x="5351589" y="621765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68" name="Rectángulo redondeado 967"/>
          <p:cNvSpPr/>
          <p:nvPr/>
        </p:nvSpPr>
        <p:spPr>
          <a:xfrm>
            <a:off x="233557" y="6699182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9" name="CuadroTexto 968"/>
          <p:cNvSpPr txBox="1"/>
          <p:nvPr/>
        </p:nvSpPr>
        <p:spPr>
          <a:xfrm rot="16200000">
            <a:off x="123629" y="707724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70" name="Conector recto 969"/>
          <p:cNvCxnSpPr/>
          <p:nvPr/>
        </p:nvCxnSpPr>
        <p:spPr>
          <a:xfrm>
            <a:off x="913522" y="70219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1" name="CuadroTexto 970"/>
          <p:cNvSpPr txBox="1"/>
          <p:nvPr/>
        </p:nvSpPr>
        <p:spPr>
          <a:xfrm>
            <a:off x="893016" y="673764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72" name="Conector recto 971"/>
          <p:cNvCxnSpPr/>
          <p:nvPr/>
        </p:nvCxnSpPr>
        <p:spPr>
          <a:xfrm>
            <a:off x="924336" y="73592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Conector recto 972"/>
          <p:cNvCxnSpPr/>
          <p:nvPr/>
        </p:nvCxnSpPr>
        <p:spPr>
          <a:xfrm>
            <a:off x="2054968" y="70877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Conector recto 973"/>
          <p:cNvCxnSpPr/>
          <p:nvPr/>
        </p:nvCxnSpPr>
        <p:spPr>
          <a:xfrm>
            <a:off x="3452615" y="70925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Conector recto 974"/>
          <p:cNvCxnSpPr/>
          <p:nvPr/>
        </p:nvCxnSpPr>
        <p:spPr>
          <a:xfrm>
            <a:off x="4603755" y="70797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6" name="CuadroTexto 975"/>
          <p:cNvSpPr txBox="1"/>
          <p:nvPr/>
        </p:nvSpPr>
        <p:spPr>
          <a:xfrm>
            <a:off x="903830" y="7074904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7" name="CuadroTexto 976"/>
          <p:cNvSpPr txBox="1"/>
          <p:nvPr/>
        </p:nvSpPr>
        <p:spPr>
          <a:xfrm>
            <a:off x="2418057" y="7074464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8" name="CuadroTexto 977"/>
          <p:cNvSpPr txBox="1"/>
          <p:nvPr/>
        </p:nvSpPr>
        <p:spPr>
          <a:xfrm>
            <a:off x="3770134" y="705322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79" name="CuadroTexto 978"/>
          <p:cNvSpPr txBox="1"/>
          <p:nvPr/>
        </p:nvSpPr>
        <p:spPr>
          <a:xfrm>
            <a:off x="5341853" y="70532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80" name="Conector recto 979"/>
          <p:cNvCxnSpPr/>
          <p:nvPr/>
        </p:nvCxnSpPr>
        <p:spPr>
          <a:xfrm>
            <a:off x="2064661" y="74021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Conector recto 980"/>
          <p:cNvCxnSpPr/>
          <p:nvPr/>
        </p:nvCxnSpPr>
        <p:spPr>
          <a:xfrm>
            <a:off x="3462308" y="74069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Conector recto 981"/>
          <p:cNvCxnSpPr/>
          <p:nvPr/>
        </p:nvCxnSpPr>
        <p:spPr>
          <a:xfrm>
            <a:off x="4613448" y="73940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" name="CuadroTexto 982"/>
          <p:cNvSpPr txBox="1"/>
          <p:nvPr/>
        </p:nvSpPr>
        <p:spPr>
          <a:xfrm>
            <a:off x="913523" y="738924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4" name="CuadroTexto 983"/>
          <p:cNvSpPr txBox="1"/>
          <p:nvPr/>
        </p:nvSpPr>
        <p:spPr>
          <a:xfrm>
            <a:off x="2427749" y="738880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5" name="CuadroTexto 984"/>
          <p:cNvSpPr txBox="1"/>
          <p:nvPr/>
        </p:nvSpPr>
        <p:spPr>
          <a:xfrm>
            <a:off x="3729030" y="7367573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6" name="CuadroTexto 985"/>
          <p:cNvSpPr txBox="1"/>
          <p:nvPr/>
        </p:nvSpPr>
        <p:spPr>
          <a:xfrm>
            <a:off x="5351546" y="736757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87" name="Rectángulo redondeado 986"/>
          <p:cNvSpPr/>
          <p:nvPr/>
        </p:nvSpPr>
        <p:spPr>
          <a:xfrm>
            <a:off x="230350" y="7849098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8" name="CuadroTexto 987"/>
          <p:cNvSpPr txBox="1"/>
          <p:nvPr/>
        </p:nvSpPr>
        <p:spPr>
          <a:xfrm rot="16200000">
            <a:off x="22639" y="822715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989" name="Conector recto 988"/>
          <p:cNvCxnSpPr/>
          <p:nvPr/>
        </p:nvCxnSpPr>
        <p:spPr>
          <a:xfrm>
            <a:off x="772292" y="7849100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Conector recto 989"/>
          <p:cNvCxnSpPr/>
          <p:nvPr/>
        </p:nvCxnSpPr>
        <p:spPr>
          <a:xfrm>
            <a:off x="910315" y="81719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Conector recto 990"/>
          <p:cNvCxnSpPr/>
          <p:nvPr/>
        </p:nvCxnSpPr>
        <p:spPr>
          <a:xfrm>
            <a:off x="2040947" y="79004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Conector recto 991"/>
          <p:cNvCxnSpPr/>
          <p:nvPr/>
        </p:nvCxnSpPr>
        <p:spPr>
          <a:xfrm>
            <a:off x="3438594" y="79052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" name="Conector recto 992"/>
          <p:cNvCxnSpPr/>
          <p:nvPr/>
        </p:nvCxnSpPr>
        <p:spPr>
          <a:xfrm>
            <a:off x="4589734" y="7892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4" name="CuadroTexto 993"/>
          <p:cNvSpPr txBox="1"/>
          <p:nvPr/>
        </p:nvSpPr>
        <p:spPr>
          <a:xfrm>
            <a:off x="889809" y="788756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5" name="CuadroTexto 994"/>
          <p:cNvSpPr txBox="1"/>
          <p:nvPr/>
        </p:nvSpPr>
        <p:spPr>
          <a:xfrm>
            <a:off x="2432558" y="7886697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6" name="CuadroTexto 995"/>
          <p:cNvSpPr txBox="1"/>
          <p:nvPr/>
        </p:nvSpPr>
        <p:spPr>
          <a:xfrm>
            <a:off x="3775193" y="786356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97" name="CuadroTexto 996"/>
          <p:cNvSpPr txBox="1"/>
          <p:nvPr/>
        </p:nvSpPr>
        <p:spPr>
          <a:xfrm>
            <a:off x="5327832" y="786588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98" name="Conector recto 997"/>
          <p:cNvCxnSpPr/>
          <p:nvPr/>
        </p:nvCxnSpPr>
        <p:spPr>
          <a:xfrm>
            <a:off x="921129" y="85091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Conector recto 998"/>
          <p:cNvCxnSpPr/>
          <p:nvPr/>
        </p:nvCxnSpPr>
        <p:spPr>
          <a:xfrm>
            <a:off x="2051761" y="82376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Conector recto 999"/>
          <p:cNvCxnSpPr/>
          <p:nvPr/>
        </p:nvCxnSpPr>
        <p:spPr>
          <a:xfrm>
            <a:off x="3449408" y="82425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Conector recto 1000"/>
          <p:cNvCxnSpPr/>
          <p:nvPr/>
        </p:nvCxnSpPr>
        <p:spPr>
          <a:xfrm>
            <a:off x="4600548" y="82296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2" name="CuadroTexto 1001"/>
          <p:cNvSpPr txBox="1"/>
          <p:nvPr/>
        </p:nvSpPr>
        <p:spPr>
          <a:xfrm>
            <a:off x="900623" y="8224820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3" name="CuadroTexto 1002"/>
          <p:cNvSpPr txBox="1"/>
          <p:nvPr/>
        </p:nvSpPr>
        <p:spPr>
          <a:xfrm>
            <a:off x="2414850" y="8224380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4" name="CuadroTexto 1003"/>
          <p:cNvSpPr txBox="1"/>
          <p:nvPr/>
        </p:nvSpPr>
        <p:spPr>
          <a:xfrm>
            <a:off x="3766927" y="820314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05" name="CuadroTexto 1004"/>
          <p:cNvSpPr txBox="1"/>
          <p:nvPr/>
        </p:nvSpPr>
        <p:spPr>
          <a:xfrm>
            <a:off x="5338646" y="82031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06" name="Conector recto 1005"/>
          <p:cNvCxnSpPr/>
          <p:nvPr/>
        </p:nvCxnSpPr>
        <p:spPr>
          <a:xfrm>
            <a:off x="2061454" y="85520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Conector recto 1006"/>
          <p:cNvCxnSpPr/>
          <p:nvPr/>
        </p:nvCxnSpPr>
        <p:spPr>
          <a:xfrm>
            <a:off x="3459101" y="85568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Conector recto 1007"/>
          <p:cNvCxnSpPr/>
          <p:nvPr/>
        </p:nvCxnSpPr>
        <p:spPr>
          <a:xfrm>
            <a:off x="4610241" y="85439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" name="CuadroTexto 1008"/>
          <p:cNvSpPr txBox="1"/>
          <p:nvPr/>
        </p:nvSpPr>
        <p:spPr>
          <a:xfrm>
            <a:off x="910316" y="8539165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0" name="CuadroTexto 1009"/>
          <p:cNvSpPr txBox="1"/>
          <p:nvPr/>
        </p:nvSpPr>
        <p:spPr>
          <a:xfrm>
            <a:off x="2424542" y="853872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1" name="CuadroTexto 1010"/>
          <p:cNvSpPr txBox="1"/>
          <p:nvPr/>
        </p:nvSpPr>
        <p:spPr>
          <a:xfrm>
            <a:off x="3725822" y="851748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12" name="CuadroTexto 1011"/>
          <p:cNvSpPr txBox="1"/>
          <p:nvPr/>
        </p:nvSpPr>
        <p:spPr>
          <a:xfrm>
            <a:off x="5348339" y="85174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13" name="Conector recto 1012"/>
          <p:cNvCxnSpPr/>
          <p:nvPr/>
        </p:nvCxnSpPr>
        <p:spPr>
          <a:xfrm>
            <a:off x="768581" y="6690568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C20DE29-FA3F-48C1-5C03-FD82024121D2}"/>
              </a:ext>
            </a:extLst>
          </p:cNvPr>
          <p:cNvSpPr txBox="1"/>
          <p:nvPr/>
        </p:nvSpPr>
        <p:spPr>
          <a:xfrm>
            <a:off x="2429762" y="674927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B10500-5CCD-2901-987D-842A531D08AB}"/>
              </a:ext>
            </a:extLst>
          </p:cNvPr>
          <p:cNvSpPr txBox="1"/>
          <p:nvPr/>
        </p:nvSpPr>
        <p:spPr>
          <a:xfrm>
            <a:off x="3735237" y="67159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983E85-EF03-4808-0D62-F8DEE49D14D4}"/>
              </a:ext>
            </a:extLst>
          </p:cNvPr>
          <p:cNvSpPr txBox="1"/>
          <p:nvPr/>
        </p:nvSpPr>
        <p:spPr>
          <a:xfrm>
            <a:off x="5335967" y="672640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5490C02-C842-2135-6512-FC874C678308}"/>
              </a:ext>
            </a:extLst>
          </p:cNvPr>
          <p:cNvSpPr txBox="1"/>
          <p:nvPr/>
        </p:nvSpPr>
        <p:spPr>
          <a:xfrm>
            <a:off x="4072479" y="9077736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6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50654" y="1465406"/>
            <a:ext cx="6406689" cy="363615"/>
          </a:xfrm>
          <a:prstGeom prst="roundRect">
            <a:avLst>
              <a:gd name="adj" fmla="val 25030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397942" y="1485402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90579" y="1477427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568575" y="1461252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REENCUENTRO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30" y="259120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50655" y="890548"/>
            <a:ext cx="6416488" cy="492611"/>
          </a:xfrm>
          <a:prstGeom prst="roundRect">
            <a:avLst>
              <a:gd name="adj" fmla="val 18492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96814" y="873260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Reencuentro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98785" y="1892903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68940" y="2191653"/>
            <a:ext cx="6386558" cy="902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68940" y="2462641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700101" y="1967075"/>
            <a:ext cx="105925" cy="755752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56046" y="191595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1,200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78082" y="303155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87227" y="275181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87227" y="333678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65036" y="364873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77250" y="3895678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65035" y="414080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77428" y="442811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65034" y="4740121"/>
            <a:ext cx="6379915" cy="2439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62299" y="5044090"/>
            <a:ext cx="6379915" cy="855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68940" y="537470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83631" y="565314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78765" y="599550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82120" y="6325099"/>
            <a:ext cx="6346781" cy="2858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77250" y="6658227"/>
            <a:ext cx="637160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82120" y="6966004"/>
            <a:ext cx="6373378" cy="47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77067" y="73278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82120" y="75953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57211" y="219165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1,200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1635074" y="4727203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836690" y="6331140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E3ADF-DD55-05B2-8D3D-71288DB26A7A}"/>
              </a:ext>
            </a:extLst>
          </p:cNvPr>
          <p:cNvSpPr txBox="1"/>
          <p:nvPr/>
        </p:nvSpPr>
        <p:spPr>
          <a:xfrm>
            <a:off x="572613" y="3028965"/>
            <a:ext cx="4090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962500" y="2732993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58451" y="2193074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364978" y="5677578"/>
            <a:ext cx="2985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 transferencia)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47785B-AFDB-A336-AD52-17CA14296B5A}"/>
              </a:ext>
            </a:extLst>
          </p:cNvPr>
          <p:cNvSpPr txBox="1"/>
          <p:nvPr/>
        </p:nvSpPr>
        <p:spPr>
          <a:xfrm>
            <a:off x="1729704" y="3613283"/>
            <a:ext cx="217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 Sepelio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866655" y="4138249"/>
            <a:ext cx="3779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63054" y="4456734"/>
            <a:ext cx="365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4DB51B4-A6D7-6009-0A23-EB193DF4714F}"/>
              </a:ext>
            </a:extLst>
          </p:cNvPr>
          <p:cNvSpPr txBox="1"/>
          <p:nvPr/>
        </p:nvSpPr>
        <p:spPr>
          <a:xfrm>
            <a:off x="2348037" y="3868795"/>
            <a:ext cx="88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406934" y="5052645"/>
            <a:ext cx="259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( 4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271818" y="245555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75830" y="273770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63490" y="301569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159270" y="332403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2,400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72005" y="364184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72656" y="390754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56431" y="416657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48197" y="443234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95330" y="472489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88237" y="504409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89643" y="5362789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57827" y="563827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310835" y="599473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105533" y="6351554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210082" y="665822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218373" y="701325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142619" y="7331554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24172" y="760375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943206" y="5349734"/>
            <a:ext cx="351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 Constancia, Cambio de Código, </a:t>
            </a:r>
            <a:r>
              <a:rPr lang="es-PE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1820060" y="6017322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5EB606D-0CEE-28B4-31DC-BE1911250AEE}"/>
              </a:ext>
            </a:extLst>
          </p:cNvPr>
          <p:cNvSpPr txBox="1"/>
          <p:nvPr/>
        </p:nvSpPr>
        <p:spPr>
          <a:xfrm>
            <a:off x="2121713" y="6639666"/>
            <a:ext cx="153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Ecológico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779480" y="6966004"/>
            <a:ext cx="3819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34 cm x 25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840026" y="7287572"/>
            <a:ext cx="2205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9EAC8B-6AEC-8445-CF5E-8FFCA7250EC7}"/>
              </a:ext>
            </a:extLst>
          </p:cNvPr>
          <p:cNvSpPr txBox="1"/>
          <p:nvPr/>
        </p:nvSpPr>
        <p:spPr>
          <a:xfrm>
            <a:off x="1514283" y="7559414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DB4FA7-3E7A-61FB-97FB-CED56F07369A}"/>
              </a:ext>
            </a:extLst>
          </p:cNvPr>
          <p:cNvSpPr txBox="1"/>
          <p:nvPr/>
        </p:nvSpPr>
        <p:spPr>
          <a:xfrm>
            <a:off x="953505" y="2450175"/>
            <a:ext cx="354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Cinerarios y Párvulos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A8249F-D04C-0D55-F967-C55688E43D20}"/>
              </a:ext>
            </a:extLst>
          </p:cNvPr>
          <p:cNvSpPr txBox="1"/>
          <p:nvPr/>
        </p:nvSpPr>
        <p:spPr>
          <a:xfrm>
            <a:off x="689202" y="3332040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763A8F-A4D5-36D4-CECE-270E2BBE4C6B}"/>
              </a:ext>
            </a:extLst>
          </p:cNvPr>
          <p:cNvCxnSpPr>
            <a:cxnSpLocks/>
          </p:cNvCxnSpPr>
          <p:nvPr/>
        </p:nvCxnSpPr>
        <p:spPr>
          <a:xfrm>
            <a:off x="268940" y="7867191"/>
            <a:ext cx="6388403" cy="1502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4A44330-D2DD-77CA-50C3-51236F56D742}"/>
              </a:ext>
            </a:extLst>
          </p:cNvPr>
          <p:cNvCxnSpPr>
            <a:cxnSpLocks/>
          </p:cNvCxnSpPr>
          <p:nvPr/>
        </p:nvCxnSpPr>
        <p:spPr>
          <a:xfrm>
            <a:off x="282120" y="812230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F03C2CD-A007-3098-904F-A577608F703A}"/>
              </a:ext>
            </a:extLst>
          </p:cNvPr>
          <p:cNvCxnSpPr>
            <a:cxnSpLocks/>
          </p:cNvCxnSpPr>
          <p:nvPr/>
        </p:nvCxnSpPr>
        <p:spPr>
          <a:xfrm>
            <a:off x="265034" y="840933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F75DAABC-0C4D-2DE6-39BD-7CC897F2F079}"/>
              </a:ext>
            </a:extLst>
          </p:cNvPr>
          <p:cNvCxnSpPr>
            <a:cxnSpLocks/>
          </p:cNvCxnSpPr>
          <p:nvPr/>
        </p:nvCxnSpPr>
        <p:spPr>
          <a:xfrm flipV="1">
            <a:off x="265034" y="8683830"/>
            <a:ext cx="6379915" cy="1252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7E6B91BE-90B9-FCDB-CDE3-20D78831AD49}"/>
              </a:ext>
            </a:extLst>
          </p:cNvPr>
          <p:cNvCxnSpPr>
            <a:cxnSpLocks/>
          </p:cNvCxnSpPr>
          <p:nvPr/>
        </p:nvCxnSpPr>
        <p:spPr>
          <a:xfrm>
            <a:off x="262299" y="8970675"/>
            <a:ext cx="6379915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cto 448">
            <a:extLst>
              <a:ext uri="{FF2B5EF4-FFF2-40B4-BE49-F238E27FC236}">
                <a16:creationId xmlns:a16="http://schemas.microsoft.com/office/drawing/2014/main" id="{A97FCF02-CE53-B4AE-AE3E-B6E6CAB14AA2}"/>
              </a:ext>
            </a:extLst>
          </p:cNvPr>
          <p:cNvCxnSpPr>
            <a:cxnSpLocks/>
          </p:cNvCxnSpPr>
          <p:nvPr/>
        </p:nvCxnSpPr>
        <p:spPr>
          <a:xfrm>
            <a:off x="283631" y="9245638"/>
            <a:ext cx="6378404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2372232" y="7825840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0D680D6A-532D-54A3-63AD-D6EA9717CAA0}"/>
              </a:ext>
            </a:extLst>
          </p:cNvPr>
          <p:cNvSpPr txBox="1"/>
          <p:nvPr/>
        </p:nvSpPr>
        <p:spPr>
          <a:xfrm>
            <a:off x="2357728" y="8084056"/>
            <a:ext cx="1176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Metal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E72042AE-C021-6311-E8BD-595D8D6351A8}"/>
              </a:ext>
            </a:extLst>
          </p:cNvPr>
          <p:cNvSpPr txBox="1"/>
          <p:nvPr/>
        </p:nvSpPr>
        <p:spPr>
          <a:xfrm>
            <a:off x="1968588" y="8416626"/>
            <a:ext cx="20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4" name="CuadroTexto 463">
            <a:extLst>
              <a:ext uri="{FF2B5EF4-FFF2-40B4-BE49-F238E27FC236}">
                <a16:creationId xmlns:a16="http://schemas.microsoft.com/office/drawing/2014/main" id="{C197EE51-D22A-49FE-8DAE-BE3EB7A08B20}"/>
              </a:ext>
            </a:extLst>
          </p:cNvPr>
          <p:cNvSpPr txBox="1"/>
          <p:nvPr/>
        </p:nvSpPr>
        <p:spPr>
          <a:xfrm>
            <a:off x="1965286" y="8683830"/>
            <a:ext cx="2218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7" name="CuadroTexto 466">
            <a:extLst>
              <a:ext uri="{FF2B5EF4-FFF2-40B4-BE49-F238E27FC236}">
                <a16:creationId xmlns:a16="http://schemas.microsoft.com/office/drawing/2014/main" id="{0B260A48-FE69-3525-23CA-B2A7DA9FF601}"/>
              </a:ext>
            </a:extLst>
          </p:cNvPr>
          <p:cNvSpPr txBox="1"/>
          <p:nvPr/>
        </p:nvSpPr>
        <p:spPr>
          <a:xfrm>
            <a:off x="1765446" y="8944062"/>
            <a:ext cx="2548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Mármol Carrara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9" name="CuadroTexto 468">
            <a:extLst>
              <a:ext uri="{FF2B5EF4-FFF2-40B4-BE49-F238E27FC236}">
                <a16:creationId xmlns:a16="http://schemas.microsoft.com/office/drawing/2014/main" id="{277A8E65-6C14-79CB-1449-89025F87B391}"/>
              </a:ext>
            </a:extLst>
          </p:cNvPr>
          <p:cNvSpPr txBox="1"/>
          <p:nvPr/>
        </p:nvSpPr>
        <p:spPr>
          <a:xfrm>
            <a:off x="1758418" y="9229286"/>
            <a:ext cx="246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>
            <a:extLst>
              <a:ext uri="{FF2B5EF4-FFF2-40B4-BE49-F238E27FC236}">
                <a16:creationId xmlns:a16="http://schemas.microsoft.com/office/drawing/2014/main" id="{65580A6D-EB1E-400F-13E6-22EF0FA6DBCD}"/>
              </a:ext>
            </a:extLst>
          </p:cNvPr>
          <p:cNvSpPr txBox="1"/>
          <p:nvPr/>
        </p:nvSpPr>
        <p:spPr>
          <a:xfrm>
            <a:off x="5201731" y="7882215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619E7DB-85E2-D024-A724-6A03130A4FEC}"/>
              </a:ext>
            </a:extLst>
          </p:cNvPr>
          <p:cNvSpPr txBox="1"/>
          <p:nvPr/>
        </p:nvSpPr>
        <p:spPr>
          <a:xfrm>
            <a:off x="5239465" y="8133359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>
            <a:extLst>
              <a:ext uri="{FF2B5EF4-FFF2-40B4-BE49-F238E27FC236}">
                <a16:creationId xmlns:a16="http://schemas.microsoft.com/office/drawing/2014/main" id="{7C92989E-CF1C-341D-CC9E-8E90B548FCF8}"/>
              </a:ext>
            </a:extLst>
          </p:cNvPr>
          <p:cNvSpPr txBox="1"/>
          <p:nvPr/>
        </p:nvSpPr>
        <p:spPr>
          <a:xfrm>
            <a:off x="5235558" y="841662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>
            <a:extLst>
              <a:ext uri="{FF2B5EF4-FFF2-40B4-BE49-F238E27FC236}">
                <a16:creationId xmlns:a16="http://schemas.microsoft.com/office/drawing/2014/main" id="{09F99CA7-5222-BBC6-6FD4-B68A7F1F2A06}"/>
              </a:ext>
            </a:extLst>
          </p:cNvPr>
          <p:cNvSpPr txBox="1"/>
          <p:nvPr/>
        </p:nvSpPr>
        <p:spPr>
          <a:xfrm>
            <a:off x="5242148" y="867049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>
            <a:extLst>
              <a:ext uri="{FF2B5EF4-FFF2-40B4-BE49-F238E27FC236}">
                <a16:creationId xmlns:a16="http://schemas.microsoft.com/office/drawing/2014/main" id="{57C95037-FFFA-1304-9EBF-5B7841D3DDBB}"/>
              </a:ext>
            </a:extLst>
          </p:cNvPr>
          <p:cNvSpPr txBox="1"/>
          <p:nvPr/>
        </p:nvSpPr>
        <p:spPr>
          <a:xfrm>
            <a:off x="5202012" y="893786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>
            <a:extLst>
              <a:ext uri="{FF2B5EF4-FFF2-40B4-BE49-F238E27FC236}">
                <a16:creationId xmlns:a16="http://schemas.microsoft.com/office/drawing/2014/main" id="{F2C6EE37-3276-3EBD-951E-AF2F6B4AB38D}"/>
              </a:ext>
            </a:extLst>
          </p:cNvPr>
          <p:cNvSpPr txBox="1"/>
          <p:nvPr/>
        </p:nvSpPr>
        <p:spPr>
          <a:xfrm>
            <a:off x="5192536" y="923112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>
            <a:extLst>
              <a:ext uri="{FF2B5EF4-FFF2-40B4-BE49-F238E27FC236}">
                <a16:creationId xmlns:a16="http://schemas.microsoft.com/office/drawing/2014/main" id="{6A104048-A378-DA01-4589-45000E5771DA}"/>
              </a:ext>
            </a:extLst>
          </p:cNvPr>
          <p:cNvSpPr txBox="1"/>
          <p:nvPr/>
        </p:nvSpPr>
        <p:spPr>
          <a:xfrm>
            <a:off x="-296689" y="9557411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477" name="CuadroTexto 476">
            <a:extLst>
              <a:ext uri="{FF2B5EF4-FFF2-40B4-BE49-F238E27FC236}">
                <a16:creationId xmlns:a16="http://schemas.microsoft.com/office/drawing/2014/main" id="{8EA52A30-C573-F44D-FFDD-EAE630AA25DB}"/>
              </a:ext>
            </a:extLst>
          </p:cNvPr>
          <p:cNvSpPr txBox="1"/>
          <p:nvPr/>
        </p:nvSpPr>
        <p:spPr>
          <a:xfrm>
            <a:off x="4044566" y="9551029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8941" y="1935972"/>
            <a:ext cx="6379915" cy="7588625"/>
          </a:xfrm>
          <a:prstGeom prst="roundRect">
            <a:avLst>
              <a:gd name="adj" fmla="val 1798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64" name="Rectángulo redondeado 163"/>
          <p:cNvSpPr/>
          <p:nvPr/>
        </p:nvSpPr>
        <p:spPr>
          <a:xfrm>
            <a:off x="268941" y="146347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CuadroTexto 164"/>
          <p:cNvSpPr txBox="1"/>
          <p:nvPr/>
        </p:nvSpPr>
        <p:spPr>
          <a:xfrm>
            <a:off x="2914196" y="1436211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66" name="Rectángulo redondeado 165"/>
          <p:cNvSpPr/>
          <p:nvPr/>
        </p:nvSpPr>
        <p:spPr>
          <a:xfrm>
            <a:off x="250654" y="1810799"/>
            <a:ext cx="6416488" cy="170574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CuadroTexto 166"/>
          <p:cNvSpPr txBox="1"/>
          <p:nvPr/>
        </p:nvSpPr>
        <p:spPr>
          <a:xfrm rot="16200000">
            <a:off x="149571" y="254716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8" name="Conector recto 167"/>
          <p:cNvCxnSpPr/>
          <p:nvPr/>
        </p:nvCxnSpPr>
        <p:spPr>
          <a:xfrm>
            <a:off x="792596" y="1810799"/>
            <a:ext cx="0" cy="170574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930619" y="21336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/>
          <p:nvPr/>
        </p:nvCxnSpPr>
        <p:spPr>
          <a:xfrm>
            <a:off x="2061251" y="1862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3458898" y="18669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172"/>
          <p:cNvCxnSpPr/>
          <p:nvPr/>
        </p:nvCxnSpPr>
        <p:spPr>
          <a:xfrm>
            <a:off x="4610038" y="18540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uadroTexto 173"/>
          <p:cNvSpPr txBox="1"/>
          <p:nvPr/>
        </p:nvSpPr>
        <p:spPr>
          <a:xfrm>
            <a:off x="910113" y="1849263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5" name="CuadroTexto 174"/>
          <p:cNvSpPr txBox="1"/>
          <p:nvPr/>
        </p:nvSpPr>
        <p:spPr>
          <a:xfrm>
            <a:off x="2452861" y="18483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3881116" y="182758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5348136" y="182758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8" name="Conector recto 177"/>
          <p:cNvCxnSpPr/>
          <p:nvPr/>
        </p:nvCxnSpPr>
        <p:spPr>
          <a:xfrm>
            <a:off x="941433" y="24708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>
            <a:off x="2072065" y="21993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/>
          <p:nvPr/>
        </p:nvCxnSpPr>
        <p:spPr>
          <a:xfrm>
            <a:off x="3469712" y="22042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>
            <a:off x="4620852" y="21913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uadroTexto 181"/>
          <p:cNvSpPr txBox="1"/>
          <p:nvPr/>
        </p:nvSpPr>
        <p:spPr>
          <a:xfrm>
            <a:off x="920926" y="218652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3" name="CuadroTexto 182"/>
          <p:cNvSpPr txBox="1"/>
          <p:nvPr/>
        </p:nvSpPr>
        <p:spPr>
          <a:xfrm>
            <a:off x="2435154" y="218608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4" name="CuadroTexto 183"/>
          <p:cNvSpPr txBox="1"/>
          <p:nvPr/>
        </p:nvSpPr>
        <p:spPr>
          <a:xfrm>
            <a:off x="3874271" y="216460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5" name="CuadroTexto 184"/>
          <p:cNvSpPr txBox="1"/>
          <p:nvPr/>
        </p:nvSpPr>
        <p:spPr>
          <a:xfrm>
            <a:off x="5358950" y="216484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6" name="Conector recto 185"/>
          <p:cNvCxnSpPr/>
          <p:nvPr/>
        </p:nvCxnSpPr>
        <p:spPr>
          <a:xfrm>
            <a:off x="951126" y="278520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2081758" y="25137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>
            <a:off x="3479405" y="25185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>
            <a:off x="4630545" y="25056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CuadroTexto 189"/>
          <p:cNvSpPr txBox="1"/>
          <p:nvPr/>
        </p:nvSpPr>
        <p:spPr>
          <a:xfrm>
            <a:off x="930620" y="250086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1" name="CuadroTexto 190"/>
          <p:cNvSpPr txBox="1"/>
          <p:nvPr/>
        </p:nvSpPr>
        <p:spPr>
          <a:xfrm>
            <a:off x="2444846" y="25004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2" name="CuadroTexto 191"/>
          <p:cNvSpPr txBox="1"/>
          <p:nvPr/>
        </p:nvSpPr>
        <p:spPr>
          <a:xfrm>
            <a:off x="3746127" y="24791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3" name="CuadroTexto 192"/>
          <p:cNvSpPr txBox="1"/>
          <p:nvPr/>
        </p:nvSpPr>
        <p:spPr>
          <a:xfrm>
            <a:off x="5368643" y="24791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4" name="Conector recto 193"/>
          <p:cNvCxnSpPr/>
          <p:nvPr/>
        </p:nvCxnSpPr>
        <p:spPr>
          <a:xfrm>
            <a:off x="948906" y="31017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2079538" y="28302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/>
          <p:nvPr/>
        </p:nvCxnSpPr>
        <p:spPr>
          <a:xfrm>
            <a:off x="3477185" y="28351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4628325" y="28222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CuadroTexto 197"/>
          <p:cNvSpPr txBox="1"/>
          <p:nvPr/>
        </p:nvSpPr>
        <p:spPr>
          <a:xfrm>
            <a:off x="928400" y="281741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9" name="CuadroTexto 198"/>
          <p:cNvSpPr txBox="1"/>
          <p:nvPr/>
        </p:nvSpPr>
        <p:spPr>
          <a:xfrm>
            <a:off x="2442626" y="28169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0" name="CuadroTexto 199"/>
          <p:cNvSpPr txBox="1"/>
          <p:nvPr/>
        </p:nvSpPr>
        <p:spPr>
          <a:xfrm>
            <a:off x="3743906" y="279574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5366423" y="279574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928400" y="3106640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03" name="CuadroTexto 202"/>
          <p:cNvSpPr txBox="1"/>
          <p:nvPr/>
        </p:nvSpPr>
        <p:spPr>
          <a:xfrm>
            <a:off x="2442626" y="320320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3743906" y="318196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5366423" y="31819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6" name="Conector recto 205"/>
          <p:cNvCxnSpPr/>
          <p:nvPr/>
        </p:nvCxnSpPr>
        <p:spPr>
          <a:xfrm>
            <a:off x="2079538" y="31613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3477185" y="31661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>
            <a:off x="4628325" y="31532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ángulo redondeado 208"/>
          <p:cNvSpPr/>
          <p:nvPr/>
        </p:nvSpPr>
        <p:spPr>
          <a:xfrm>
            <a:off x="250654" y="3638079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CuadroTexto 209"/>
          <p:cNvSpPr txBox="1"/>
          <p:nvPr/>
        </p:nvSpPr>
        <p:spPr>
          <a:xfrm rot="16200000">
            <a:off x="139890" y="416797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1" name="Conector recto 210"/>
          <p:cNvCxnSpPr/>
          <p:nvPr/>
        </p:nvCxnSpPr>
        <p:spPr>
          <a:xfrm>
            <a:off x="792596" y="3638079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930619" y="39608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2061251" y="36894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3458898" y="36942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/>
          <p:cNvCxnSpPr/>
          <p:nvPr/>
        </p:nvCxnSpPr>
        <p:spPr>
          <a:xfrm>
            <a:off x="4610038" y="36813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uadroTexto 215"/>
          <p:cNvSpPr txBox="1"/>
          <p:nvPr/>
        </p:nvSpPr>
        <p:spPr>
          <a:xfrm>
            <a:off x="2452862" y="36756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3810053" y="366336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8" name="CuadroTexto 217"/>
          <p:cNvSpPr txBox="1"/>
          <p:nvPr/>
        </p:nvSpPr>
        <p:spPr>
          <a:xfrm>
            <a:off x="5348136" y="36548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/>
          <p:nvPr/>
        </p:nvCxnSpPr>
        <p:spPr>
          <a:xfrm>
            <a:off x="941433" y="42981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72065" y="40266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69712" y="40314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0852" y="40186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CuadroTexto 222"/>
          <p:cNvSpPr txBox="1"/>
          <p:nvPr/>
        </p:nvSpPr>
        <p:spPr>
          <a:xfrm>
            <a:off x="906198" y="367774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2435153" y="401336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5" name="CuadroTexto 224"/>
          <p:cNvSpPr txBox="1"/>
          <p:nvPr/>
        </p:nvSpPr>
        <p:spPr>
          <a:xfrm>
            <a:off x="3736433" y="399212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6" name="CuadroTexto 225"/>
          <p:cNvSpPr txBox="1"/>
          <p:nvPr/>
        </p:nvSpPr>
        <p:spPr>
          <a:xfrm>
            <a:off x="5358950" y="39921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7" name="Conector recto 226"/>
          <p:cNvCxnSpPr/>
          <p:nvPr/>
        </p:nvCxnSpPr>
        <p:spPr>
          <a:xfrm>
            <a:off x="951126" y="461248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81758" y="43410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79405" y="43458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30545" y="43329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uadroTexto 230"/>
          <p:cNvSpPr txBox="1"/>
          <p:nvPr/>
        </p:nvSpPr>
        <p:spPr>
          <a:xfrm>
            <a:off x="920927" y="39913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2444846" y="432770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3" name="CuadroTexto 232"/>
          <p:cNvSpPr txBox="1"/>
          <p:nvPr/>
        </p:nvSpPr>
        <p:spPr>
          <a:xfrm>
            <a:off x="3746127" y="43064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4" name="CuadroTexto 233"/>
          <p:cNvSpPr txBox="1"/>
          <p:nvPr/>
        </p:nvSpPr>
        <p:spPr>
          <a:xfrm>
            <a:off x="5368643" y="43064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5" name="Conector recto 234"/>
          <p:cNvCxnSpPr/>
          <p:nvPr/>
        </p:nvCxnSpPr>
        <p:spPr>
          <a:xfrm>
            <a:off x="2079538" y="46575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3477185" y="46623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4628325" y="46495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CuadroTexto 237"/>
          <p:cNvSpPr txBox="1"/>
          <p:nvPr/>
        </p:nvSpPr>
        <p:spPr>
          <a:xfrm>
            <a:off x="928400" y="433295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9" name="CuadroTexto 238"/>
          <p:cNvSpPr txBox="1"/>
          <p:nvPr/>
        </p:nvSpPr>
        <p:spPr>
          <a:xfrm>
            <a:off x="2442626" y="46442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0" name="CuadroTexto 239"/>
          <p:cNvSpPr txBox="1"/>
          <p:nvPr/>
        </p:nvSpPr>
        <p:spPr>
          <a:xfrm>
            <a:off x="3743906" y="462302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1" name="CuadroTexto 240"/>
          <p:cNvSpPr txBox="1"/>
          <p:nvPr/>
        </p:nvSpPr>
        <p:spPr>
          <a:xfrm>
            <a:off x="5366423" y="462302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928400" y="4631082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43" name="Rectángulo redondeado 242"/>
          <p:cNvSpPr/>
          <p:nvPr/>
        </p:nvSpPr>
        <p:spPr>
          <a:xfrm>
            <a:off x="250654" y="5159033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CuadroTexto 243"/>
          <p:cNvSpPr txBox="1"/>
          <p:nvPr/>
        </p:nvSpPr>
        <p:spPr>
          <a:xfrm rot="16200000">
            <a:off x="260918" y="5688925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Z.A.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45" name="Conector recto 244"/>
          <p:cNvCxnSpPr/>
          <p:nvPr/>
        </p:nvCxnSpPr>
        <p:spPr>
          <a:xfrm>
            <a:off x="792596" y="5159033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930619" y="54818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2061251" y="52103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3458898" y="52151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4610038" y="52023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uadroTexto 249"/>
          <p:cNvSpPr txBox="1"/>
          <p:nvPr/>
        </p:nvSpPr>
        <p:spPr>
          <a:xfrm>
            <a:off x="2452862" y="519663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3810053" y="518432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CuadroTexto 251"/>
          <p:cNvSpPr txBox="1"/>
          <p:nvPr/>
        </p:nvSpPr>
        <p:spPr>
          <a:xfrm>
            <a:off x="5348136" y="51758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3" name="Conector recto 252"/>
          <p:cNvCxnSpPr/>
          <p:nvPr/>
        </p:nvCxnSpPr>
        <p:spPr>
          <a:xfrm>
            <a:off x="941433" y="581909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2072065" y="55476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69712" y="55524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20852" y="55395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uadroTexto 256"/>
          <p:cNvSpPr txBox="1"/>
          <p:nvPr/>
        </p:nvSpPr>
        <p:spPr>
          <a:xfrm>
            <a:off x="906198" y="519869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2435153" y="553431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736434" y="551307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5358950" y="55130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1" name="Conector recto 260"/>
          <p:cNvCxnSpPr/>
          <p:nvPr/>
        </p:nvCxnSpPr>
        <p:spPr>
          <a:xfrm>
            <a:off x="951126" y="61334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2081758" y="58619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3479405" y="58667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4630545" y="58539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CuadroTexto 264"/>
          <p:cNvSpPr txBox="1"/>
          <p:nvPr/>
        </p:nvSpPr>
        <p:spPr>
          <a:xfrm>
            <a:off x="920927" y="551226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444847" y="584866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3746126" y="582742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5368643" y="58274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9" name="Conector recto 268"/>
          <p:cNvCxnSpPr/>
          <p:nvPr/>
        </p:nvCxnSpPr>
        <p:spPr>
          <a:xfrm>
            <a:off x="2079538" y="61785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3477185" y="61833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4628325" y="61704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CuadroTexto 271"/>
          <p:cNvSpPr txBox="1"/>
          <p:nvPr/>
        </p:nvSpPr>
        <p:spPr>
          <a:xfrm>
            <a:off x="928400" y="585391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2442626" y="616521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743906" y="614397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366423" y="614397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28400" y="615203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77" name="Rectángulo redondeado 276"/>
          <p:cNvSpPr/>
          <p:nvPr/>
        </p:nvSpPr>
        <p:spPr>
          <a:xfrm>
            <a:off x="250654" y="6723483"/>
            <a:ext cx="6416488" cy="135941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CuadroTexto 277"/>
          <p:cNvSpPr txBox="1"/>
          <p:nvPr/>
        </p:nvSpPr>
        <p:spPr>
          <a:xfrm rot="16200000">
            <a:off x="255306" y="7253375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Z.M.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79" name="Conector recto 278"/>
          <p:cNvCxnSpPr/>
          <p:nvPr/>
        </p:nvCxnSpPr>
        <p:spPr>
          <a:xfrm>
            <a:off x="792596" y="6723483"/>
            <a:ext cx="0" cy="135941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930619" y="70462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2061251" y="67748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3458898" y="67796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4610038" y="67667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CuadroTexto 283"/>
          <p:cNvSpPr txBox="1"/>
          <p:nvPr/>
        </p:nvSpPr>
        <p:spPr>
          <a:xfrm>
            <a:off x="2452861" y="676108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3810053" y="674877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48136" y="674027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7" name="Conector recto 286"/>
          <p:cNvCxnSpPr/>
          <p:nvPr/>
        </p:nvCxnSpPr>
        <p:spPr>
          <a:xfrm>
            <a:off x="941433" y="7383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2072065" y="71120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3469712" y="71168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4620852" y="71040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CuadroTexto 290"/>
          <p:cNvSpPr txBox="1"/>
          <p:nvPr/>
        </p:nvSpPr>
        <p:spPr>
          <a:xfrm>
            <a:off x="906198" y="676314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2435154" y="709876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3736434" y="707752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5358950" y="707752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5" name="Conector recto 294"/>
          <p:cNvCxnSpPr/>
          <p:nvPr/>
        </p:nvCxnSpPr>
        <p:spPr>
          <a:xfrm>
            <a:off x="951126" y="76978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2081758" y="74264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3479405" y="74312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4630545" y="74183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CuadroTexto 298"/>
          <p:cNvSpPr txBox="1"/>
          <p:nvPr/>
        </p:nvSpPr>
        <p:spPr>
          <a:xfrm>
            <a:off x="920927" y="707671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2444847" y="74131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746127" y="73918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5368643" y="739187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03" name="Conector recto 302"/>
          <p:cNvCxnSpPr/>
          <p:nvPr/>
        </p:nvCxnSpPr>
        <p:spPr>
          <a:xfrm>
            <a:off x="2079538" y="77429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477185" y="77477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28325" y="77349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uadroTexto 305"/>
          <p:cNvSpPr txBox="1"/>
          <p:nvPr/>
        </p:nvSpPr>
        <p:spPr>
          <a:xfrm>
            <a:off x="928400" y="741836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42627" y="77296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743907" y="77084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5366423" y="77084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928400" y="771648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10" name="Rectángulo redondeado 276">
            <a:extLst>
              <a:ext uri="{FF2B5EF4-FFF2-40B4-BE49-F238E27FC236}">
                <a16:creationId xmlns:a16="http://schemas.microsoft.com/office/drawing/2014/main" id="{C4DAE9D0-D8D5-5DAC-0CFD-5DF1847BC4C0}"/>
              </a:ext>
            </a:extLst>
          </p:cNvPr>
          <p:cNvSpPr/>
          <p:nvPr/>
        </p:nvSpPr>
        <p:spPr>
          <a:xfrm>
            <a:off x="261468" y="8156578"/>
            <a:ext cx="6416488" cy="988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468BA6-49F7-CF85-0E9F-C9468CDD97D2}"/>
              </a:ext>
            </a:extLst>
          </p:cNvPr>
          <p:cNvSpPr txBox="1"/>
          <p:nvPr/>
        </p:nvSpPr>
        <p:spPr>
          <a:xfrm rot="16200000">
            <a:off x="199596" y="868647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Z.M.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846A2F3-57E6-2064-80BD-ACAE913B8887}"/>
              </a:ext>
            </a:extLst>
          </p:cNvPr>
          <p:cNvCxnSpPr>
            <a:cxnSpLocks/>
          </p:cNvCxnSpPr>
          <p:nvPr/>
        </p:nvCxnSpPr>
        <p:spPr>
          <a:xfrm flipH="1">
            <a:off x="803409" y="8156578"/>
            <a:ext cx="1" cy="98884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44B1B92A-E9C4-4382-9687-F708B5931556}"/>
              </a:ext>
            </a:extLst>
          </p:cNvPr>
          <p:cNvCxnSpPr/>
          <p:nvPr/>
        </p:nvCxnSpPr>
        <p:spPr>
          <a:xfrm>
            <a:off x="941433" y="84793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1F36C11-0EA7-0486-2429-481AE22E6D1A}"/>
              </a:ext>
            </a:extLst>
          </p:cNvPr>
          <p:cNvCxnSpPr/>
          <p:nvPr/>
        </p:nvCxnSpPr>
        <p:spPr>
          <a:xfrm>
            <a:off x="2072065" y="82079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B7FD7A4-2D0C-3894-C020-6F4291CBD500}"/>
              </a:ext>
            </a:extLst>
          </p:cNvPr>
          <p:cNvCxnSpPr/>
          <p:nvPr/>
        </p:nvCxnSpPr>
        <p:spPr>
          <a:xfrm>
            <a:off x="3469712" y="82127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751FBF0-97BE-6DBE-1ECE-33725935206E}"/>
              </a:ext>
            </a:extLst>
          </p:cNvPr>
          <p:cNvCxnSpPr/>
          <p:nvPr/>
        </p:nvCxnSpPr>
        <p:spPr>
          <a:xfrm>
            <a:off x="4620852" y="81998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5AC5C59-0979-3AB1-4C3C-6842F9205A7C}"/>
              </a:ext>
            </a:extLst>
          </p:cNvPr>
          <p:cNvSpPr txBox="1"/>
          <p:nvPr/>
        </p:nvSpPr>
        <p:spPr>
          <a:xfrm>
            <a:off x="2463675" y="81941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2E7E547-249F-DBCB-565E-004754228CC8}"/>
              </a:ext>
            </a:extLst>
          </p:cNvPr>
          <p:cNvSpPr txBox="1"/>
          <p:nvPr/>
        </p:nvSpPr>
        <p:spPr>
          <a:xfrm>
            <a:off x="3820867" y="818186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89C16D1-DD93-6185-E128-5B21FFF76005}"/>
              </a:ext>
            </a:extLst>
          </p:cNvPr>
          <p:cNvSpPr txBox="1"/>
          <p:nvPr/>
        </p:nvSpPr>
        <p:spPr>
          <a:xfrm>
            <a:off x="5358950" y="81733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BD4BE105-75BC-28C8-13E8-3D4E73F44116}"/>
              </a:ext>
            </a:extLst>
          </p:cNvPr>
          <p:cNvCxnSpPr>
            <a:cxnSpLocks/>
          </p:cNvCxnSpPr>
          <p:nvPr/>
        </p:nvCxnSpPr>
        <p:spPr>
          <a:xfrm>
            <a:off x="2082879" y="8545172"/>
            <a:ext cx="0" cy="47484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1EB8F14-FF93-86FA-3193-0CA17CF425FE}"/>
              </a:ext>
            </a:extLst>
          </p:cNvPr>
          <p:cNvCxnSpPr>
            <a:cxnSpLocks/>
          </p:cNvCxnSpPr>
          <p:nvPr/>
        </p:nvCxnSpPr>
        <p:spPr>
          <a:xfrm>
            <a:off x="3480526" y="8549985"/>
            <a:ext cx="0" cy="47002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87949FD-3E36-9AE8-AA04-26E9E19F1FDE}"/>
              </a:ext>
            </a:extLst>
          </p:cNvPr>
          <p:cNvCxnSpPr>
            <a:cxnSpLocks/>
          </p:cNvCxnSpPr>
          <p:nvPr/>
        </p:nvCxnSpPr>
        <p:spPr>
          <a:xfrm flipH="1">
            <a:off x="4628325" y="8537112"/>
            <a:ext cx="3341" cy="48290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379E6F4-8BED-0D5D-B6A4-B1946B149713}"/>
              </a:ext>
            </a:extLst>
          </p:cNvPr>
          <p:cNvSpPr txBox="1"/>
          <p:nvPr/>
        </p:nvSpPr>
        <p:spPr>
          <a:xfrm>
            <a:off x="853298" y="8196673"/>
            <a:ext cx="1218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 Juan Pablo II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915862E-1E41-A487-663D-ED817B55AE12}"/>
              </a:ext>
            </a:extLst>
          </p:cNvPr>
          <p:cNvSpPr txBox="1"/>
          <p:nvPr/>
        </p:nvSpPr>
        <p:spPr>
          <a:xfrm>
            <a:off x="2452861" y="866022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B2D7197-A517-2512-0825-3A69A0C6E7A7}"/>
              </a:ext>
            </a:extLst>
          </p:cNvPr>
          <p:cNvSpPr txBox="1"/>
          <p:nvPr/>
        </p:nvSpPr>
        <p:spPr>
          <a:xfrm>
            <a:off x="3820854" y="86579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A387D1D-6138-1D6A-0175-4FF348F3CFB0}"/>
              </a:ext>
            </a:extLst>
          </p:cNvPr>
          <p:cNvSpPr txBox="1"/>
          <p:nvPr/>
        </p:nvSpPr>
        <p:spPr>
          <a:xfrm>
            <a:off x="5368852" y="86579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293BBE2-37FC-E111-0827-C445C765D52B}"/>
              </a:ext>
            </a:extLst>
          </p:cNvPr>
          <p:cNvSpPr txBox="1"/>
          <p:nvPr/>
        </p:nvSpPr>
        <p:spPr>
          <a:xfrm>
            <a:off x="887964" y="8484621"/>
            <a:ext cx="104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Sepultura Doble+ Cinerario</a:t>
            </a:r>
          </a:p>
          <a:p>
            <a:r>
              <a:rPr lang="es-PE" sz="9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Cuádruple( Amor B II)</a:t>
            </a:r>
            <a:endParaRPr lang="en-US" sz="9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E630C1-5B3A-38D2-924C-07543125B33A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8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463474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403633" y="1811280"/>
            <a:ext cx="10919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Ecológico 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2522077" y="186115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3864203" y="184884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5421172" y="18306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379316" y="2229935"/>
            <a:ext cx="13789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Clásico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2522261" y="225547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3864386" y="22431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5406432" y="225841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397602" y="2611484"/>
            <a:ext cx="14654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Clásico 6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niveles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2542245" y="269165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3882040" y="268093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5435680" y="270568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389961" y="3001701"/>
            <a:ext cx="15327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granito (3)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2533044" y="313790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3878143" y="312502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5418438" y="314130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372425" y="3516788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vertical (4)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2551509" y="3528414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5" name="CuadroTexto 344"/>
          <p:cNvSpPr txBox="1"/>
          <p:nvPr/>
        </p:nvSpPr>
        <p:spPr>
          <a:xfrm>
            <a:off x="3858110" y="3516105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6" name="CuadroTexto 345"/>
          <p:cNvSpPr txBox="1"/>
          <p:nvPr/>
        </p:nvSpPr>
        <p:spPr>
          <a:xfrm>
            <a:off x="5435680" y="353135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Rectángulo redondeado 346"/>
          <p:cNvSpPr/>
          <p:nvPr/>
        </p:nvSpPr>
        <p:spPr>
          <a:xfrm>
            <a:off x="304695" y="395909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CuadroTexto 350"/>
          <p:cNvSpPr txBox="1"/>
          <p:nvPr/>
        </p:nvSpPr>
        <p:spPr>
          <a:xfrm>
            <a:off x="385808" y="4290789"/>
            <a:ext cx="17524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(plataforma Amor A II)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3025935" y="3935398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56" name="CuadroTexto 355"/>
          <p:cNvSpPr txBox="1"/>
          <p:nvPr/>
        </p:nvSpPr>
        <p:spPr>
          <a:xfrm>
            <a:off x="3762138" y="43565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7" name="CuadroTexto 356"/>
          <p:cNvSpPr txBox="1"/>
          <p:nvPr/>
        </p:nvSpPr>
        <p:spPr>
          <a:xfrm>
            <a:off x="2691648" y="432826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8" name="CuadroTexto 357"/>
          <p:cNvSpPr txBox="1"/>
          <p:nvPr/>
        </p:nvSpPr>
        <p:spPr>
          <a:xfrm>
            <a:off x="394808" y="4710650"/>
            <a:ext cx="17524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(plataforma Amor A II)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0" name="CuadroTexto 359"/>
          <p:cNvSpPr txBox="1"/>
          <p:nvPr/>
        </p:nvSpPr>
        <p:spPr>
          <a:xfrm>
            <a:off x="3771832" y="4843953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1" name="CuadroTexto 360"/>
          <p:cNvSpPr txBox="1"/>
          <p:nvPr/>
        </p:nvSpPr>
        <p:spPr>
          <a:xfrm>
            <a:off x="2701342" y="481564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8" name="CuadroTexto 367"/>
          <p:cNvSpPr txBox="1"/>
          <p:nvPr/>
        </p:nvSpPr>
        <p:spPr>
          <a:xfrm>
            <a:off x="3762138" y="520376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</a:p>
        </p:txBody>
      </p:sp>
      <p:sp>
        <p:nvSpPr>
          <p:cNvPr id="369" name="CuadroTexto 368"/>
          <p:cNvSpPr txBox="1"/>
          <p:nvPr/>
        </p:nvSpPr>
        <p:spPr>
          <a:xfrm>
            <a:off x="2676486" y="5188306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2665973" y="560631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2" name="CuadroTexto 391"/>
          <p:cNvSpPr txBox="1"/>
          <p:nvPr/>
        </p:nvSpPr>
        <p:spPr>
          <a:xfrm>
            <a:off x="2676486" y="599638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3792060" y="598968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3795742" y="558687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1" name="Rectángulo redondeado 430"/>
          <p:cNvSpPr/>
          <p:nvPr/>
        </p:nvSpPr>
        <p:spPr>
          <a:xfrm>
            <a:off x="304695" y="1800269"/>
            <a:ext cx="6391783" cy="2062314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2" name="Conector recto 431"/>
          <p:cNvCxnSpPr/>
          <p:nvPr/>
        </p:nvCxnSpPr>
        <p:spPr>
          <a:xfrm>
            <a:off x="409033" y="22101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cto 432"/>
          <p:cNvCxnSpPr/>
          <p:nvPr/>
        </p:nvCxnSpPr>
        <p:spPr>
          <a:xfrm>
            <a:off x="3451830" y="19007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cto 433"/>
          <p:cNvCxnSpPr/>
          <p:nvPr/>
        </p:nvCxnSpPr>
        <p:spPr>
          <a:xfrm>
            <a:off x="4667013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2104911" y="18959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recto 439"/>
          <p:cNvCxnSpPr/>
          <p:nvPr/>
        </p:nvCxnSpPr>
        <p:spPr>
          <a:xfrm>
            <a:off x="434324" y="261089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ector recto 440"/>
          <p:cNvCxnSpPr/>
          <p:nvPr/>
        </p:nvCxnSpPr>
        <p:spPr>
          <a:xfrm>
            <a:off x="3448974" y="2262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4667013" y="22811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2102055" y="22582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ector recto 443"/>
          <p:cNvCxnSpPr/>
          <p:nvPr/>
        </p:nvCxnSpPr>
        <p:spPr>
          <a:xfrm>
            <a:off x="450607" y="302220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ector recto 444"/>
          <p:cNvCxnSpPr/>
          <p:nvPr/>
        </p:nvCxnSpPr>
        <p:spPr>
          <a:xfrm>
            <a:off x="3448974" y="26852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ector recto 445"/>
          <p:cNvCxnSpPr/>
          <p:nvPr/>
        </p:nvCxnSpPr>
        <p:spPr>
          <a:xfrm>
            <a:off x="4667013" y="27034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Conector recto 446"/>
          <p:cNvCxnSpPr/>
          <p:nvPr/>
        </p:nvCxnSpPr>
        <p:spPr>
          <a:xfrm>
            <a:off x="2102055" y="2680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/>
          <p:cNvCxnSpPr/>
          <p:nvPr/>
        </p:nvCxnSpPr>
        <p:spPr>
          <a:xfrm>
            <a:off x="3452615" y="31004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ector recto 448"/>
          <p:cNvCxnSpPr/>
          <p:nvPr/>
        </p:nvCxnSpPr>
        <p:spPr>
          <a:xfrm>
            <a:off x="4670654" y="31186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/>
          <p:cNvCxnSpPr/>
          <p:nvPr/>
        </p:nvCxnSpPr>
        <p:spPr>
          <a:xfrm>
            <a:off x="2105696" y="3095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Rectángulo redondeado 450"/>
          <p:cNvSpPr/>
          <p:nvPr/>
        </p:nvSpPr>
        <p:spPr>
          <a:xfrm>
            <a:off x="268941" y="146656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2" name="CuadroTexto 451"/>
          <p:cNvSpPr txBox="1"/>
          <p:nvPr/>
        </p:nvSpPr>
        <p:spPr>
          <a:xfrm>
            <a:off x="2956043" y="1422906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465" name="Conector recto 464"/>
          <p:cNvCxnSpPr/>
          <p:nvPr/>
        </p:nvCxnSpPr>
        <p:spPr>
          <a:xfrm>
            <a:off x="450607" y="347544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65400" y="35218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83439" y="35399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2118481" y="35170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8" name="Rectángulo redondeado 527"/>
          <p:cNvSpPr/>
          <p:nvPr/>
        </p:nvSpPr>
        <p:spPr>
          <a:xfrm>
            <a:off x="310781" y="4284711"/>
            <a:ext cx="6391783" cy="2762414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9" name="Conector recto 528"/>
          <p:cNvCxnSpPr/>
          <p:nvPr/>
        </p:nvCxnSpPr>
        <p:spPr>
          <a:xfrm>
            <a:off x="415119" y="469456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7916" y="43851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73099" y="43804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2110997" y="43804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440410" y="5095336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5060" y="47474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73099" y="47655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2108141" y="47426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56693" y="550665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5060" y="51697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73099" y="51879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2108141" y="51649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3458701" y="55849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4676740" y="56030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111782" y="55801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456693" y="587401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3471486" y="60062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ector recto 545"/>
          <p:cNvCxnSpPr/>
          <p:nvPr/>
        </p:nvCxnSpPr>
        <p:spPr>
          <a:xfrm>
            <a:off x="4689525" y="60244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2120737" y="59107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CuadroTexto 551"/>
          <p:cNvSpPr txBox="1"/>
          <p:nvPr/>
        </p:nvSpPr>
        <p:spPr>
          <a:xfrm>
            <a:off x="5414831" y="438141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5424524" y="484231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5402373" y="519323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5" name="CuadroTexto 554"/>
          <p:cNvSpPr txBox="1"/>
          <p:nvPr/>
        </p:nvSpPr>
        <p:spPr>
          <a:xfrm>
            <a:off x="5424524" y="559963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5441373" y="5994875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Rectángulo redondeado 527">
            <a:extLst>
              <a:ext uri="{FF2B5EF4-FFF2-40B4-BE49-F238E27FC236}">
                <a16:creationId xmlns:a16="http://schemas.microsoft.com/office/drawing/2014/main" id="{3CB109A2-15CE-8336-A110-AEC7BADA4A06}"/>
              </a:ext>
            </a:extLst>
          </p:cNvPr>
          <p:cNvSpPr/>
          <p:nvPr/>
        </p:nvSpPr>
        <p:spPr>
          <a:xfrm>
            <a:off x="304695" y="7143378"/>
            <a:ext cx="6391783" cy="951342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9" name="CuadroTexto 478">
            <a:extLst>
              <a:ext uri="{FF2B5EF4-FFF2-40B4-BE49-F238E27FC236}">
                <a16:creationId xmlns:a16="http://schemas.microsoft.com/office/drawing/2014/main" id="{5258E0FF-CB94-9760-4CD2-EF41B1E348B3}"/>
              </a:ext>
            </a:extLst>
          </p:cNvPr>
          <p:cNvSpPr txBox="1"/>
          <p:nvPr/>
        </p:nvSpPr>
        <p:spPr>
          <a:xfrm>
            <a:off x="5402373" y="807433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EF302D-6E4D-B10D-085F-48E05368ACF3}"/>
              </a:ext>
            </a:extLst>
          </p:cNvPr>
          <p:cNvSpPr txBox="1"/>
          <p:nvPr/>
        </p:nvSpPr>
        <p:spPr>
          <a:xfrm>
            <a:off x="399192" y="5111967"/>
            <a:ext cx="14125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(Virgen de Guadalupe)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7E21BB0-3B52-BFC7-131B-2569BFCE5A43}"/>
              </a:ext>
            </a:extLst>
          </p:cNvPr>
          <p:cNvSpPr txBox="1"/>
          <p:nvPr/>
        </p:nvSpPr>
        <p:spPr>
          <a:xfrm>
            <a:off x="415119" y="5490463"/>
            <a:ext cx="16738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(Sr. Milagros e Inmaculada)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48694F2-4A75-5402-18F0-2B2C1B5CAC4D}"/>
              </a:ext>
            </a:extLst>
          </p:cNvPr>
          <p:cNvSpPr txBox="1"/>
          <p:nvPr/>
        </p:nvSpPr>
        <p:spPr>
          <a:xfrm>
            <a:off x="431046" y="5834803"/>
            <a:ext cx="10230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(San Sebastián)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4CA4870-482A-36CB-A967-089B889DEDD3}"/>
              </a:ext>
            </a:extLst>
          </p:cNvPr>
          <p:cNvCxnSpPr/>
          <p:nvPr/>
        </p:nvCxnSpPr>
        <p:spPr>
          <a:xfrm>
            <a:off x="511722" y="6282318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1A2840-2575-8E70-ABFC-17A4F07DB5DC}"/>
              </a:ext>
            </a:extLst>
          </p:cNvPr>
          <p:cNvSpPr txBox="1"/>
          <p:nvPr/>
        </p:nvSpPr>
        <p:spPr>
          <a:xfrm>
            <a:off x="437726" y="6268777"/>
            <a:ext cx="10230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(Cristo Rey)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266A9C4-9B54-6639-225B-4B4034B98C75}"/>
              </a:ext>
            </a:extLst>
          </p:cNvPr>
          <p:cNvCxnSpPr/>
          <p:nvPr/>
        </p:nvCxnSpPr>
        <p:spPr>
          <a:xfrm>
            <a:off x="573336" y="668427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2814C56-3D7D-8C78-B4BF-9E3002A3F8C8}"/>
              </a:ext>
            </a:extLst>
          </p:cNvPr>
          <p:cNvSpPr txBox="1"/>
          <p:nvPr/>
        </p:nvSpPr>
        <p:spPr>
          <a:xfrm>
            <a:off x="2676486" y="638531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C82687C-AED2-B394-8549-EFB5CDEC8A10}"/>
              </a:ext>
            </a:extLst>
          </p:cNvPr>
          <p:cNvSpPr txBox="1"/>
          <p:nvPr/>
        </p:nvSpPr>
        <p:spPr>
          <a:xfrm>
            <a:off x="3792060" y="637861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C3C114B-ED29-E4D9-2E55-80A6BACAB289}"/>
              </a:ext>
            </a:extLst>
          </p:cNvPr>
          <p:cNvSpPr txBox="1"/>
          <p:nvPr/>
        </p:nvSpPr>
        <p:spPr>
          <a:xfrm>
            <a:off x="5441373" y="638380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4AD5B97-42AB-60E9-E0EF-2713F76B9270}"/>
              </a:ext>
            </a:extLst>
          </p:cNvPr>
          <p:cNvCxnSpPr/>
          <p:nvPr/>
        </p:nvCxnSpPr>
        <p:spPr>
          <a:xfrm>
            <a:off x="2115067" y="63786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234E203-3041-EE5D-3E99-7B1428DDAFA7}"/>
              </a:ext>
            </a:extLst>
          </p:cNvPr>
          <p:cNvSpPr txBox="1"/>
          <p:nvPr/>
        </p:nvSpPr>
        <p:spPr>
          <a:xfrm>
            <a:off x="450607" y="6632419"/>
            <a:ext cx="10230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(La Piedad)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6B86891-8720-B037-5D4E-8CEA721854D0}"/>
              </a:ext>
            </a:extLst>
          </p:cNvPr>
          <p:cNvCxnSpPr/>
          <p:nvPr/>
        </p:nvCxnSpPr>
        <p:spPr>
          <a:xfrm>
            <a:off x="2118481" y="66842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29B6EC2-5641-98BD-6272-BBA8E6BB29B8}"/>
              </a:ext>
            </a:extLst>
          </p:cNvPr>
          <p:cNvSpPr txBox="1"/>
          <p:nvPr/>
        </p:nvSpPr>
        <p:spPr>
          <a:xfrm>
            <a:off x="2683663" y="671909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AAE3028-C549-4F81-EC53-C74FAA14875D}"/>
              </a:ext>
            </a:extLst>
          </p:cNvPr>
          <p:cNvSpPr txBox="1"/>
          <p:nvPr/>
        </p:nvSpPr>
        <p:spPr>
          <a:xfrm>
            <a:off x="3799237" y="671239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94778E0-AC23-A72C-9373-22469771E7CC}"/>
              </a:ext>
            </a:extLst>
          </p:cNvPr>
          <p:cNvSpPr txBox="1"/>
          <p:nvPr/>
        </p:nvSpPr>
        <p:spPr>
          <a:xfrm>
            <a:off x="5448550" y="6717584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249BA2B-C4BF-2580-1BB1-C9E24493C543}"/>
              </a:ext>
            </a:extLst>
          </p:cNvPr>
          <p:cNvCxnSpPr/>
          <p:nvPr/>
        </p:nvCxnSpPr>
        <p:spPr>
          <a:xfrm>
            <a:off x="3465553" y="63786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0E2FE1D-8F0F-944D-2E9B-5845F60CD69D}"/>
              </a:ext>
            </a:extLst>
          </p:cNvPr>
          <p:cNvCxnSpPr/>
          <p:nvPr/>
        </p:nvCxnSpPr>
        <p:spPr>
          <a:xfrm>
            <a:off x="4683592" y="63967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6A2D9E6-5CBB-35C6-9839-CBF1805DCA79}"/>
              </a:ext>
            </a:extLst>
          </p:cNvPr>
          <p:cNvCxnSpPr/>
          <p:nvPr/>
        </p:nvCxnSpPr>
        <p:spPr>
          <a:xfrm>
            <a:off x="3465553" y="67190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D29FB58-740C-4FC6-FE95-591F674F708C}"/>
              </a:ext>
            </a:extLst>
          </p:cNvPr>
          <p:cNvCxnSpPr/>
          <p:nvPr/>
        </p:nvCxnSpPr>
        <p:spPr>
          <a:xfrm>
            <a:off x="4683592" y="67372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BF529B7-E9FE-CA0A-2DBD-8A7BE70667E9}"/>
              </a:ext>
            </a:extLst>
          </p:cNvPr>
          <p:cNvSpPr txBox="1"/>
          <p:nvPr/>
        </p:nvSpPr>
        <p:spPr>
          <a:xfrm>
            <a:off x="460804" y="7174586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Párvulo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731A558A-0382-04AB-C9A2-9C40648CAA59}"/>
              </a:ext>
            </a:extLst>
          </p:cNvPr>
          <p:cNvCxnSpPr/>
          <p:nvPr/>
        </p:nvCxnSpPr>
        <p:spPr>
          <a:xfrm>
            <a:off x="2110997" y="71745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F09C2CB7-5FE1-51ED-9405-EAAB4ACD7887}"/>
              </a:ext>
            </a:extLst>
          </p:cNvPr>
          <p:cNvSpPr txBox="1"/>
          <p:nvPr/>
        </p:nvSpPr>
        <p:spPr>
          <a:xfrm>
            <a:off x="2619814" y="715430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FE5CA84-0A63-5910-45D5-216399E356B5}"/>
              </a:ext>
            </a:extLst>
          </p:cNvPr>
          <p:cNvSpPr txBox="1"/>
          <p:nvPr/>
        </p:nvSpPr>
        <p:spPr>
          <a:xfrm>
            <a:off x="3919346" y="715903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A38C345-11C7-06E4-349C-A158AE52E964}"/>
              </a:ext>
            </a:extLst>
          </p:cNvPr>
          <p:cNvSpPr txBox="1"/>
          <p:nvPr/>
        </p:nvSpPr>
        <p:spPr>
          <a:xfrm>
            <a:off x="5412617" y="716135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47C2547-AC65-6DBD-A583-9C47420E42C0}"/>
              </a:ext>
            </a:extLst>
          </p:cNvPr>
          <p:cNvCxnSpPr/>
          <p:nvPr/>
        </p:nvCxnSpPr>
        <p:spPr>
          <a:xfrm>
            <a:off x="3427409" y="71306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129DE266-1D2A-8071-FA43-959AA97EB329}"/>
              </a:ext>
            </a:extLst>
          </p:cNvPr>
          <p:cNvCxnSpPr/>
          <p:nvPr/>
        </p:nvCxnSpPr>
        <p:spPr>
          <a:xfrm>
            <a:off x="4645448" y="71487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1131200-E25F-8219-00ED-4948835A3D5A}"/>
              </a:ext>
            </a:extLst>
          </p:cNvPr>
          <p:cNvCxnSpPr/>
          <p:nvPr/>
        </p:nvCxnSpPr>
        <p:spPr>
          <a:xfrm>
            <a:off x="450607" y="7446688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99A9824-F260-2955-8793-8988E5F3F153}"/>
              </a:ext>
            </a:extLst>
          </p:cNvPr>
          <p:cNvSpPr txBox="1"/>
          <p:nvPr/>
        </p:nvSpPr>
        <p:spPr>
          <a:xfrm>
            <a:off x="508366" y="7486043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DE6A4F79-A586-03E1-EBEF-3203B30DDFC4}"/>
              </a:ext>
            </a:extLst>
          </p:cNvPr>
          <p:cNvCxnSpPr/>
          <p:nvPr/>
        </p:nvCxnSpPr>
        <p:spPr>
          <a:xfrm>
            <a:off x="456693" y="7739959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39C0DE53-E783-C317-13B6-3F0CAFA49A4B}"/>
              </a:ext>
            </a:extLst>
          </p:cNvPr>
          <p:cNvCxnSpPr/>
          <p:nvPr/>
        </p:nvCxnSpPr>
        <p:spPr>
          <a:xfrm>
            <a:off x="2124100" y="74860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A74BC212-70F4-D96B-F39F-06AA3401EF22}"/>
              </a:ext>
            </a:extLst>
          </p:cNvPr>
          <p:cNvCxnSpPr/>
          <p:nvPr/>
        </p:nvCxnSpPr>
        <p:spPr>
          <a:xfrm>
            <a:off x="3440512" y="74420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C37D129-AB10-96FB-A0C4-CCAE5962E542}"/>
              </a:ext>
            </a:extLst>
          </p:cNvPr>
          <p:cNvCxnSpPr/>
          <p:nvPr/>
        </p:nvCxnSpPr>
        <p:spPr>
          <a:xfrm>
            <a:off x="4658551" y="74602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E1DEB64-765A-F9FB-C829-887D8F9D0813}"/>
              </a:ext>
            </a:extLst>
          </p:cNvPr>
          <p:cNvSpPr txBox="1"/>
          <p:nvPr/>
        </p:nvSpPr>
        <p:spPr>
          <a:xfrm>
            <a:off x="2619814" y="747614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2CA9708D-09BB-0D55-E188-D97F979CAE64}"/>
              </a:ext>
            </a:extLst>
          </p:cNvPr>
          <p:cNvSpPr txBox="1"/>
          <p:nvPr/>
        </p:nvSpPr>
        <p:spPr>
          <a:xfrm>
            <a:off x="3762138" y="74790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8FDC9E8-A767-7961-8A9E-7DEC3CF15045}"/>
              </a:ext>
            </a:extLst>
          </p:cNvPr>
          <p:cNvSpPr txBox="1"/>
          <p:nvPr/>
        </p:nvSpPr>
        <p:spPr>
          <a:xfrm>
            <a:off x="5412617" y="748318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6B3981C-3A4B-D366-C344-FF55B8519639}"/>
              </a:ext>
            </a:extLst>
          </p:cNvPr>
          <p:cNvSpPr txBox="1"/>
          <p:nvPr/>
        </p:nvSpPr>
        <p:spPr>
          <a:xfrm>
            <a:off x="511815" y="7772365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E5143AF-8242-3047-8077-7C4E4F65CB7A}"/>
              </a:ext>
            </a:extLst>
          </p:cNvPr>
          <p:cNvCxnSpPr/>
          <p:nvPr/>
        </p:nvCxnSpPr>
        <p:spPr>
          <a:xfrm>
            <a:off x="2124100" y="77810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42FA3D2D-EFBD-6E66-E4CE-2962270E7E74}"/>
              </a:ext>
            </a:extLst>
          </p:cNvPr>
          <p:cNvCxnSpPr/>
          <p:nvPr/>
        </p:nvCxnSpPr>
        <p:spPr>
          <a:xfrm>
            <a:off x="3440512" y="77371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19800DC5-D351-10B6-8675-5F373FCE1734}"/>
              </a:ext>
            </a:extLst>
          </p:cNvPr>
          <p:cNvCxnSpPr/>
          <p:nvPr/>
        </p:nvCxnSpPr>
        <p:spPr>
          <a:xfrm>
            <a:off x="4658551" y="77552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489F1B6A-20AB-7FDD-6E61-01A7B779A89A}"/>
              </a:ext>
            </a:extLst>
          </p:cNvPr>
          <p:cNvSpPr txBox="1"/>
          <p:nvPr/>
        </p:nvSpPr>
        <p:spPr>
          <a:xfrm>
            <a:off x="2629508" y="77864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C17679A-03D9-8697-A152-D30AE188D9B0}"/>
              </a:ext>
            </a:extLst>
          </p:cNvPr>
          <p:cNvSpPr txBox="1"/>
          <p:nvPr/>
        </p:nvSpPr>
        <p:spPr>
          <a:xfrm>
            <a:off x="3771832" y="778935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ED2EC72-1B41-4E44-056E-07EB45D0BD96}"/>
              </a:ext>
            </a:extLst>
          </p:cNvPr>
          <p:cNvSpPr txBox="1"/>
          <p:nvPr/>
        </p:nvSpPr>
        <p:spPr>
          <a:xfrm>
            <a:off x="5422311" y="779349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91BD115-7632-7958-8FAD-5305927F4101}"/>
              </a:ext>
            </a:extLst>
          </p:cNvPr>
          <p:cNvSpPr txBox="1"/>
          <p:nvPr/>
        </p:nvSpPr>
        <p:spPr>
          <a:xfrm>
            <a:off x="4122119" y="9083840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397" name="CuadroTexto 396"/>
          <p:cNvSpPr txBox="1"/>
          <p:nvPr/>
        </p:nvSpPr>
        <p:spPr>
          <a:xfrm>
            <a:off x="179903" y="3441599"/>
            <a:ext cx="4495141" cy="1223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10,000.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Incluye precio de construcción de S/ 35,000.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*En mausoleos no se considera el precio de construcción para descuentos.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 500.00 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precio del servicio funerario en los tres planes incluye IGV.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90621A6-45A8-44A5-4C7C-3EF426EB8B5D}"/>
              </a:ext>
            </a:extLst>
          </p:cNvPr>
          <p:cNvSpPr txBox="1"/>
          <p:nvPr/>
        </p:nvSpPr>
        <p:spPr>
          <a:xfrm>
            <a:off x="320082" y="1831656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24CAAF2-34DE-AEF8-46BA-37B2FE009448}"/>
              </a:ext>
            </a:extLst>
          </p:cNvPr>
          <p:cNvSpPr txBox="1"/>
          <p:nvPr/>
        </p:nvSpPr>
        <p:spPr>
          <a:xfrm>
            <a:off x="3696818" y="185345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ECC032E-65D6-8C2F-26B9-96E2D2A35AA9}"/>
              </a:ext>
            </a:extLst>
          </p:cNvPr>
          <p:cNvSpPr txBox="1"/>
          <p:nvPr/>
        </p:nvSpPr>
        <p:spPr>
          <a:xfrm>
            <a:off x="2731642" y="1842036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4382240-EB9D-98A3-7EE8-8D16B4AF9F86}"/>
              </a:ext>
            </a:extLst>
          </p:cNvPr>
          <p:cNvSpPr txBox="1"/>
          <p:nvPr/>
        </p:nvSpPr>
        <p:spPr>
          <a:xfrm>
            <a:off x="319719" y="2232426"/>
            <a:ext cx="12234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Serv.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Funerario</a:t>
            </a: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CA6A4EA-F964-F650-F4ED-14CAAC55CF9E}"/>
              </a:ext>
            </a:extLst>
          </p:cNvPr>
          <p:cNvSpPr txBox="1"/>
          <p:nvPr/>
        </p:nvSpPr>
        <p:spPr>
          <a:xfrm>
            <a:off x="3724241" y="230286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2C23EB22-C5DF-1DE1-9B49-9EF24DD1F341}"/>
              </a:ext>
            </a:extLst>
          </p:cNvPr>
          <p:cNvSpPr txBox="1"/>
          <p:nvPr/>
        </p:nvSpPr>
        <p:spPr>
          <a:xfrm>
            <a:off x="2715754" y="2213882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469038B-5DCD-481B-B088-ED3C84AA016D}"/>
              </a:ext>
            </a:extLst>
          </p:cNvPr>
          <p:cNvSpPr txBox="1"/>
          <p:nvPr/>
        </p:nvSpPr>
        <p:spPr>
          <a:xfrm>
            <a:off x="2709869" y="272177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465F0E3-875A-ECFD-FBE6-AB1619FFC97B}"/>
              </a:ext>
            </a:extLst>
          </p:cNvPr>
          <p:cNvSpPr txBox="1"/>
          <p:nvPr/>
        </p:nvSpPr>
        <p:spPr>
          <a:xfrm>
            <a:off x="337643" y="2701708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Rectángulo redondeado 527">
            <a:extLst>
              <a:ext uri="{FF2B5EF4-FFF2-40B4-BE49-F238E27FC236}">
                <a16:creationId xmlns:a16="http://schemas.microsoft.com/office/drawing/2014/main" id="{3CB109A2-15CE-8336-A110-AEC7BADA4A06}"/>
              </a:ext>
            </a:extLst>
          </p:cNvPr>
          <p:cNvSpPr/>
          <p:nvPr/>
        </p:nvSpPr>
        <p:spPr>
          <a:xfrm>
            <a:off x="245461" y="1781600"/>
            <a:ext cx="6391783" cy="1287360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B9C11956-E862-7E15-83FB-68334AF66C59}"/>
              </a:ext>
            </a:extLst>
          </p:cNvPr>
          <p:cNvCxnSpPr/>
          <p:nvPr/>
        </p:nvCxnSpPr>
        <p:spPr>
          <a:xfrm>
            <a:off x="349799" y="219145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5E01AA5B-CDF7-291E-A31A-C051D2C0C9AC}"/>
              </a:ext>
            </a:extLst>
          </p:cNvPr>
          <p:cNvCxnSpPr/>
          <p:nvPr/>
        </p:nvCxnSpPr>
        <p:spPr>
          <a:xfrm>
            <a:off x="3392596" y="18820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29B701F1-E106-B235-037F-85E485A428EF}"/>
              </a:ext>
            </a:extLst>
          </p:cNvPr>
          <p:cNvCxnSpPr/>
          <p:nvPr/>
        </p:nvCxnSpPr>
        <p:spPr>
          <a:xfrm>
            <a:off x="4607779" y="18772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685B8403-3A84-629D-FE60-57047688CD10}"/>
              </a:ext>
            </a:extLst>
          </p:cNvPr>
          <p:cNvCxnSpPr/>
          <p:nvPr/>
        </p:nvCxnSpPr>
        <p:spPr>
          <a:xfrm>
            <a:off x="2045677" y="18772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>
            <a:extLst>
              <a:ext uri="{FF2B5EF4-FFF2-40B4-BE49-F238E27FC236}">
                <a16:creationId xmlns:a16="http://schemas.microsoft.com/office/drawing/2014/main" id="{6B8AF7DE-D97C-9F13-FF74-2D6EC11DC7F2}"/>
              </a:ext>
            </a:extLst>
          </p:cNvPr>
          <p:cNvCxnSpPr/>
          <p:nvPr/>
        </p:nvCxnSpPr>
        <p:spPr>
          <a:xfrm>
            <a:off x="375090" y="2592223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>
            <a:extLst>
              <a:ext uri="{FF2B5EF4-FFF2-40B4-BE49-F238E27FC236}">
                <a16:creationId xmlns:a16="http://schemas.microsoft.com/office/drawing/2014/main" id="{FD4B85D9-B1F5-F274-3D03-9FA44A7DF1BB}"/>
              </a:ext>
            </a:extLst>
          </p:cNvPr>
          <p:cNvCxnSpPr/>
          <p:nvPr/>
        </p:nvCxnSpPr>
        <p:spPr>
          <a:xfrm>
            <a:off x="3389740" y="22443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65F2DFE5-40DC-5556-83D0-3B3AC643A4EA}"/>
              </a:ext>
            </a:extLst>
          </p:cNvPr>
          <p:cNvCxnSpPr/>
          <p:nvPr/>
        </p:nvCxnSpPr>
        <p:spPr>
          <a:xfrm>
            <a:off x="4607779" y="22624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13017606-CBC8-9C60-8C61-2B347A4DD30B}"/>
              </a:ext>
            </a:extLst>
          </p:cNvPr>
          <p:cNvCxnSpPr/>
          <p:nvPr/>
        </p:nvCxnSpPr>
        <p:spPr>
          <a:xfrm>
            <a:off x="2042821" y="22395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>
            <a:extLst>
              <a:ext uri="{FF2B5EF4-FFF2-40B4-BE49-F238E27FC236}">
                <a16:creationId xmlns:a16="http://schemas.microsoft.com/office/drawing/2014/main" id="{C6D24937-375F-576F-421E-00082194F175}"/>
              </a:ext>
            </a:extLst>
          </p:cNvPr>
          <p:cNvCxnSpPr/>
          <p:nvPr/>
        </p:nvCxnSpPr>
        <p:spPr>
          <a:xfrm>
            <a:off x="3389740" y="26666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>
            <a:extLst>
              <a:ext uri="{FF2B5EF4-FFF2-40B4-BE49-F238E27FC236}">
                <a16:creationId xmlns:a16="http://schemas.microsoft.com/office/drawing/2014/main" id="{27125C08-466C-3257-3BC4-711B5964BDC7}"/>
              </a:ext>
            </a:extLst>
          </p:cNvPr>
          <p:cNvCxnSpPr/>
          <p:nvPr/>
        </p:nvCxnSpPr>
        <p:spPr>
          <a:xfrm>
            <a:off x="4607779" y="26847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>
            <a:extLst>
              <a:ext uri="{FF2B5EF4-FFF2-40B4-BE49-F238E27FC236}">
                <a16:creationId xmlns:a16="http://schemas.microsoft.com/office/drawing/2014/main" id="{A7E98E77-35E8-5609-71FA-D394A89A31E4}"/>
              </a:ext>
            </a:extLst>
          </p:cNvPr>
          <p:cNvCxnSpPr/>
          <p:nvPr/>
        </p:nvCxnSpPr>
        <p:spPr>
          <a:xfrm>
            <a:off x="2042821" y="26618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CuadroTexto 476">
            <a:extLst>
              <a:ext uri="{FF2B5EF4-FFF2-40B4-BE49-F238E27FC236}">
                <a16:creationId xmlns:a16="http://schemas.microsoft.com/office/drawing/2014/main" id="{02B78AE5-AD00-A4D8-22B2-8B524A47A5A6}"/>
              </a:ext>
            </a:extLst>
          </p:cNvPr>
          <p:cNvSpPr txBox="1"/>
          <p:nvPr/>
        </p:nvSpPr>
        <p:spPr>
          <a:xfrm>
            <a:off x="5349511" y="1878303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>
            <a:extLst>
              <a:ext uri="{FF2B5EF4-FFF2-40B4-BE49-F238E27FC236}">
                <a16:creationId xmlns:a16="http://schemas.microsoft.com/office/drawing/2014/main" id="{6E69AA41-1D40-30E6-5967-BF7B2DA7C787}"/>
              </a:ext>
            </a:extLst>
          </p:cNvPr>
          <p:cNvSpPr txBox="1"/>
          <p:nvPr/>
        </p:nvSpPr>
        <p:spPr>
          <a:xfrm>
            <a:off x="5359204" y="2339198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>
            <a:extLst>
              <a:ext uri="{FF2B5EF4-FFF2-40B4-BE49-F238E27FC236}">
                <a16:creationId xmlns:a16="http://schemas.microsoft.com/office/drawing/2014/main" id="{5258E0FF-CB94-9760-4CD2-EF41B1E348B3}"/>
              </a:ext>
            </a:extLst>
          </p:cNvPr>
          <p:cNvSpPr txBox="1"/>
          <p:nvPr/>
        </p:nvSpPr>
        <p:spPr>
          <a:xfrm>
            <a:off x="5343139" y="2802419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>
            <a:extLst>
              <a:ext uri="{FF2B5EF4-FFF2-40B4-BE49-F238E27FC236}">
                <a16:creationId xmlns:a16="http://schemas.microsoft.com/office/drawing/2014/main" id="{17DC0A81-EE1B-BE95-9F97-DFD3B9D27C28}"/>
              </a:ext>
            </a:extLst>
          </p:cNvPr>
          <p:cNvSpPr txBox="1"/>
          <p:nvPr/>
        </p:nvSpPr>
        <p:spPr>
          <a:xfrm>
            <a:off x="3734384" y="26857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346">
            <a:extLst>
              <a:ext uri="{FF2B5EF4-FFF2-40B4-BE49-F238E27FC236}">
                <a16:creationId xmlns:a16="http://schemas.microsoft.com/office/drawing/2014/main" id="{A01C1463-6A4F-4F66-C988-095D65739775}"/>
              </a:ext>
            </a:extLst>
          </p:cNvPr>
          <p:cNvSpPr/>
          <p:nvPr/>
        </p:nvSpPr>
        <p:spPr>
          <a:xfrm>
            <a:off x="220756" y="137661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F9C686-5295-508E-906D-97F42FA00D6B}"/>
              </a:ext>
            </a:extLst>
          </p:cNvPr>
          <p:cNvSpPr txBox="1"/>
          <p:nvPr/>
        </p:nvSpPr>
        <p:spPr>
          <a:xfrm>
            <a:off x="2941996" y="1352922"/>
            <a:ext cx="1431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Servicios Funerarios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D6AF7C-77D3-AB12-6907-ED5B40D864C4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9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70" name="Rectángulo redondeado 169"/>
          <p:cNvSpPr/>
          <p:nvPr/>
        </p:nvSpPr>
        <p:spPr>
          <a:xfrm>
            <a:off x="268941" y="520425"/>
            <a:ext cx="2722850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JARDINES DE LA LUZ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  <a:p>
            <a:pPr algn="ctr"/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908" name="CuadroTexto 907"/>
          <p:cNvSpPr txBox="1"/>
          <p:nvPr/>
        </p:nvSpPr>
        <p:spPr>
          <a:xfrm>
            <a:off x="2888182" y="1632149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06" name="Rectángulo redondeado 105"/>
          <p:cNvSpPr/>
          <p:nvPr/>
        </p:nvSpPr>
        <p:spPr>
          <a:xfrm>
            <a:off x="287228" y="1724999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CuadroTexto 106"/>
          <p:cNvSpPr txBox="1"/>
          <p:nvPr/>
        </p:nvSpPr>
        <p:spPr>
          <a:xfrm rot="16200000">
            <a:off x="177300" y="2103059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08" name="Conector recto 107"/>
          <p:cNvCxnSpPr/>
          <p:nvPr/>
        </p:nvCxnSpPr>
        <p:spPr>
          <a:xfrm>
            <a:off x="829170" y="1720758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967193" y="20478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>
            <a:off x="2097825" y="17763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3495472" y="17811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639139" y="17706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uadroTexto 112"/>
          <p:cNvSpPr txBox="1"/>
          <p:nvPr/>
        </p:nvSpPr>
        <p:spPr>
          <a:xfrm>
            <a:off x="946687" y="176346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4" name="CuadroTexto 113"/>
          <p:cNvSpPr txBox="1"/>
          <p:nvPr/>
        </p:nvSpPr>
        <p:spPr>
          <a:xfrm>
            <a:off x="2489436" y="174207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805518" y="17277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5384710" y="17459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17" name="Conector recto 116"/>
          <p:cNvCxnSpPr/>
          <p:nvPr/>
        </p:nvCxnSpPr>
        <p:spPr>
          <a:xfrm>
            <a:off x="978007" y="23850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/>
          <p:cNvCxnSpPr/>
          <p:nvPr/>
        </p:nvCxnSpPr>
        <p:spPr>
          <a:xfrm>
            <a:off x="2108639" y="21135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3506286" y="21184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4657426" y="21055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957501" y="210072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2471727" y="210028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3823805" y="207904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5395524" y="207904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25" name="Conector recto 124"/>
          <p:cNvCxnSpPr/>
          <p:nvPr/>
        </p:nvCxnSpPr>
        <p:spPr>
          <a:xfrm>
            <a:off x="2118332" y="24279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/>
          <p:cNvCxnSpPr/>
          <p:nvPr/>
        </p:nvCxnSpPr>
        <p:spPr>
          <a:xfrm>
            <a:off x="3515979" y="24327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/>
          <p:cNvCxnSpPr/>
          <p:nvPr/>
        </p:nvCxnSpPr>
        <p:spPr>
          <a:xfrm>
            <a:off x="4667119" y="24198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uadroTexto 127"/>
          <p:cNvSpPr txBox="1"/>
          <p:nvPr/>
        </p:nvSpPr>
        <p:spPr>
          <a:xfrm>
            <a:off x="967194" y="241506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9" name="CuadroTexto 128"/>
          <p:cNvSpPr txBox="1"/>
          <p:nvPr/>
        </p:nvSpPr>
        <p:spPr>
          <a:xfrm>
            <a:off x="2481420" y="24146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0" name="CuadroTexto 129"/>
          <p:cNvSpPr txBox="1"/>
          <p:nvPr/>
        </p:nvSpPr>
        <p:spPr>
          <a:xfrm>
            <a:off x="3832191" y="23933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1" name="CuadroTexto 130"/>
          <p:cNvSpPr txBox="1"/>
          <p:nvPr/>
        </p:nvSpPr>
        <p:spPr>
          <a:xfrm>
            <a:off x="5405217" y="23933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32" name="Rectángulo redondeado 131"/>
          <p:cNvSpPr/>
          <p:nvPr/>
        </p:nvSpPr>
        <p:spPr>
          <a:xfrm>
            <a:off x="287228" y="2946037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CuadroTexto 132"/>
          <p:cNvSpPr txBox="1"/>
          <p:nvPr/>
        </p:nvSpPr>
        <p:spPr>
          <a:xfrm rot="16200000">
            <a:off x="177300" y="3324097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34" name="Conector recto 133"/>
          <p:cNvCxnSpPr/>
          <p:nvPr/>
        </p:nvCxnSpPr>
        <p:spPr>
          <a:xfrm>
            <a:off x="829170" y="2946039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134"/>
          <p:cNvCxnSpPr/>
          <p:nvPr/>
        </p:nvCxnSpPr>
        <p:spPr>
          <a:xfrm>
            <a:off x="967193" y="32688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>
            <a:off x="2097825" y="29973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3495472" y="30021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4646612" y="29893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/>
          <p:cNvSpPr txBox="1"/>
          <p:nvPr/>
        </p:nvSpPr>
        <p:spPr>
          <a:xfrm>
            <a:off x="946687" y="2984501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0" name="CuadroTexto 139"/>
          <p:cNvSpPr txBox="1"/>
          <p:nvPr/>
        </p:nvSpPr>
        <p:spPr>
          <a:xfrm>
            <a:off x="2489436" y="298363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1" name="CuadroTexto 140"/>
          <p:cNvSpPr txBox="1"/>
          <p:nvPr/>
        </p:nvSpPr>
        <p:spPr>
          <a:xfrm>
            <a:off x="3832072" y="296050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2" name="CuadroTexto 141"/>
          <p:cNvSpPr txBox="1"/>
          <p:nvPr/>
        </p:nvSpPr>
        <p:spPr>
          <a:xfrm>
            <a:off x="5384710" y="29628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43" name="Conector recto 142"/>
          <p:cNvCxnSpPr/>
          <p:nvPr/>
        </p:nvCxnSpPr>
        <p:spPr>
          <a:xfrm>
            <a:off x="978007" y="36060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108639" y="33346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3506286" y="33394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4657426" y="33265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uadroTexto 146"/>
          <p:cNvSpPr txBox="1"/>
          <p:nvPr/>
        </p:nvSpPr>
        <p:spPr>
          <a:xfrm>
            <a:off x="957501" y="332175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8" name="CuadroTexto 147"/>
          <p:cNvSpPr txBox="1"/>
          <p:nvPr/>
        </p:nvSpPr>
        <p:spPr>
          <a:xfrm>
            <a:off x="2471728" y="332131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9" name="CuadroTexto 148"/>
          <p:cNvSpPr txBox="1"/>
          <p:nvPr/>
        </p:nvSpPr>
        <p:spPr>
          <a:xfrm>
            <a:off x="3823806" y="330008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0" name="CuadroTexto 149"/>
          <p:cNvSpPr txBox="1"/>
          <p:nvPr/>
        </p:nvSpPr>
        <p:spPr>
          <a:xfrm>
            <a:off x="5395524" y="330008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1" name="Conector recto 150"/>
          <p:cNvCxnSpPr/>
          <p:nvPr/>
        </p:nvCxnSpPr>
        <p:spPr>
          <a:xfrm>
            <a:off x="2118332" y="36489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3515979" y="36537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/>
          <p:cNvCxnSpPr/>
          <p:nvPr/>
        </p:nvCxnSpPr>
        <p:spPr>
          <a:xfrm>
            <a:off x="4667119" y="36409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uadroTexto 153"/>
          <p:cNvSpPr txBox="1"/>
          <p:nvPr/>
        </p:nvSpPr>
        <p:spPr>
          <a:xfrm>
            <a:off x="967194" y="363610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5" name="CuadroTexto 154"/>
          <p:cNvSpPr txBox="1"/>
          <p:nvPr/>
        </p:nvSpPr>
        <p:spPr>
          <a:xfrm>
            <a:off x="2481420" y="363566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6" name="CuadroTexto 155"/>
          <p:cNvSpPr txBox="1"/>
          <p:nvPr/>
        </p:nvSpPr>
        <p:spPr>
          <a:xfrm>
            <a:off x="3782700" y="361442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7" name="CuadroTexto 156"/>
          <p:cNvSpPr txBox="1"/>
          <p:nvPr/>
        </p:nvSpPr>
        <p:spPr>
          <a:xfrm>
            <a:off x="5405217" y="36144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8" name="Rectángulo redondeado 157"/>
          <p:cNvSpPr/>
          <p:nvPr/>
        </p:nvSpPr>
        <p:spPr>
          <a:xfrm>
            <a:off x="268941" y="4167075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CuadroTexto 163"/>
          <p:cNvSpPr txBox="1"/>
          <p:nvPr/>
        </p:nvSpPr>
        <p:spPr>
          <a:xfrm rot="16200000">
            <a:off x="159013" y="4545135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5" name="Conector recto 164"/>
          <p:cNvCxnSpPr/>
          <p:nvPr/>
        </p:nvCxnSpPr>
        <p:spPr>
          <a:xfrm>
            <a:off x="810883" y="4167077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/>
          <p:cNvCxnSpPr/>
          <p:nvPr/>
        </p:nvCxnSpPr>
        <p:spPr>
          <a:xfrm>
            <a:off x="948906" y="44898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/>
          <p:cNvCxnSpPr/>
          <p:nvPr/>
        </p:nvCxnSpPr>
        <p:spPr>
          <a:xfrm>
            <a:off x="2079538" y="42184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>
            <a:off x="3477185" y="42232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4628325" y="42103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adroTexto 170"/>
          <p:cNvSpPr txBox="1"/>
          <p:nvPr/>
        </p:nvSpPr>
        <p:spPr>
          <a:xfrm>
            <a:off x="928400" y="420553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2471148" y="42046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3841127" y="419034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4" name="CuadroTexto 173"/>
          <p:cNvSpPr txBox="1"/>
          <p:nvPr/>
        </p:nvSpPr>
        <p:spPr>
          <a:xfrm>
            <a:off x="5366423" y="418386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5" name="Conector recto 174"/>
          <p:cNvCxnSpPr/>
          <p:nvPr/>
        </p:nvCxnSpPr>
        <p:spPr>
          <a:xfrm>
            <a:off x="959720" y="482713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2090352" y="45556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3487999" y="45604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>
            <a:off x="4639139" y="45476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uadroTexto 178"/>
          <p:cNvSpPr txBox="1"/>
          <p:nvPr/>
        </p:nvSpPr>
        <p:spPr>
          <a:xfrm>
            <a:off x="939214" y="454279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2453441" y="454235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1" name="CuadroTexto 180"/>
          <p:cNvSpPr txBox="1"/>
          <p:nvPr/>
        </p:nvSpPr>
        <p:spPr>
          <a:xfrm>
            <a:off x="3805518" y="452112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2" name="CuadroTexto 181"/>
          <p:cNvSpPr txBox="1"/>
          <p:nvPr/>
        </p:nvSpPr>
        <p:spPr>
          <a:xfrm>
            <a:off x="5377237" y="45211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3" name="Conector recto 182"/>
          <p:cNvCxnSpPr/>
          <p:nvPr/>
        </p:nvCxnSpPr>
        <p:spPr>
          <a:xfrm>
            <a:off x="2100045" y="4870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3497692" y="48748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4648832" y="48619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948907" y="485714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7" name="CuadroTexto 186"/>
          <p:cNvSpPr txBox="1"/>
          <p:nvPr/>
        </p:nvSpPr>
        <p:spPr>
          <a:xfrm>
            <a:off x="2463134" y="485670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833915" y="483546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5386930" y="48354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0" name="Rectángulo redondeado 189"/>
          <p:cNvSpPr/>
          <p:nvPr/>
        </p:nvSpPr>
        <p:spPr>
          <a:xfrm>
            <a:off x="268941" y="5388113"/>
            <a:ext cx="6416488" cy="10443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CuadroTexto 190"/>
          <p:cNvSpPr txBox="1"/>
          <p:nvPr/>
        </p:nvSpPr>
        <p:spPr>
          <a:xfrm rot="16200000">
            <a:off x="159013" y="576617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92" name="Conector recto 191"/>
          <p:cNvCxnSpPr/>
          <p:nvPr/>
        </p:nvCxnSpPr>
        <p:spPr>
          <a:xfrm>
            <a:off x="810883" y="5388115"/>
            <a:ext cx="0" cy="104433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>
            <a:off x="948906" y="57109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>
            <a:off x="2079538" y="54394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3477185" y="54442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/>
          <p:cNvCxnSpPr/>
          <p:nvPr/>
        </p:nvCxnSpPr>
        <p:spPr>
          <a:xfrm>
            <a:off x="4628325" y="54313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uadroTexto 196"/>
          <p:cNvSpPr txBox="1"/>
          <p:nvPr/>
        </p:nvSpPr>
        <p:spPr>
          <a:xfrm>
            <a:off x="928400" y="542657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8" name="CuadroTexto 197"/>
          <p:cNvSpPr txBox="1"/>
          <p:nvPr/>
        </p:nvSpPr>
        <p:spPr>
          <a:xfrm>
            <a:off x="2471148" y="542571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9" name="CuadroTexto 198"/>
          <p:cNvSpPr txBox="1"/>
          <p:nvPr/>
        </p:nvSpPr>
        <p:spPr>
          <a:xfrm>
            <a:off x="3813785" y="54025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0" name="CuadroTexto 199"/>
          <p:cNvSpPr txBox="1"/>
          <p:nvPr/>
        </p:nvSpPr>
        <p:spPr>
          <a:xfrm>
            <a:off x="5366423" y="540490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1" name="Conector recto 200"/>
          <p:cNvCxnSpPr/>
          <p:nvPr/>
        </p:nvCxnSpPr>
        <p:spPr>
          <a:xfrm>
            <a:off x="959720" y="60481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/>
          <p:nvPr/>
        </p:nvCxnSpPr>
        <p:spPr>
          <a:xfrm>
            <a:off x="2090352" y="57767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3487999" y="57815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/>
          <p:cNvCxnSpPr/>
          <p:nvPr/>
        </p:nvCxnSpPr>
        <p:spPr>
          <a:xfrm>
            <a:off x="4639139" y="57686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CuadroTexto 204"/>
          <p:cNvSpPr txBox="1"/>
          <p:nvPr/>
        </p:nvSpPr>
        <p:spPr>
          <a:xfrm>
            <a:off x="939214" y="5763835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2453441" y="576339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3805518" y="574215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5377237" y="574215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9" name="Conector recto 208"/>
          <p:cNvCxnSpPr/>
          <p:nvPr/>
        </p:nvCxnSpPr>
        <p:spPr>
          <a:xfrm>
            <a:off x="2100045" y="60910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cto 209"/>
          <p:cNvCxnSpPr/>
          <p:nvPr/>
        </p:nvCxnSpPr>
        <p:spPr>
          <a:xfrm>
            <a:off x="3497692" y="60958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4648832" y="60829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CuadroTexto 211"/>
          <p:cNvSpPr txBox="1"/>
          <p:nvPr/>
        </p:nvSpPr>
        <p:spPr>
          <a:xfrm>
            <a:off x="948907" y="607818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2463134" y="60777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3764414" y="605650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5386930" y="605650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346">
            <a:extLst>
              <a:ext uri="{FF2B5EF4-FFF2-40B4-BE49-F238E27FC236}">
                <a16:creationId xmlns:a16="http://schemas.microsoft.com/office/drawing/2014/main" id="{A1C95783-6B69-C43C-B1EA-9D2257C00CF1}"/>
              </a:ext>
            </a:extLst>
          </p:cNvPr>
          <p:cNvSpPr/>
          <p:nvPr/>
        </p:nvSpPr>
        <p:spPr>
          <a:xfrm>
            <a:off x="220756" y="1411245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01CCF66-5BE1-0C8B-B513-5166C2C587CF}"/>
              </a:ext>
            </a:extLst>
          </p:cNvPr>
          <p:cNvSpPr txBox="1"/>
          <p:nvPr/>
        </p:nvSpPr>
        <p:spPr>
          <a:xfrm>
            <a:off x="2941996" y="1387550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39EC2FF-6B62-B0CB-6115-DE5DB8DA6CC4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6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908339" y="1409475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05" name="Rectángulo redondeado 404"/>
          <p:cNvSpPr/>
          <p:nvPr/>
        </p:nvSpPr>
        <p:spPr>
          <a:xfrm>
            <a:off x="263083" y="1748602"/>
            <a:ext cx="6391783" cy="1643545"/>
          </a:xfrm>
          <a:prstGeom prst="roundRect">
            <a:avLst>
              <a:gd name="adj" fmla="val 554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6" name="Conector recto 405"/>
          <p:cNvCxnSpPr/>
          <p:nvPr/>
        </p:nvCxnSpPr>
        <p:spPr>
          <a:xfrm>
            <a:off x="367421" y="2158454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10218" y="1849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25401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394778" y="1741674"/>
            <a:ext cx="11047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A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2324100" y="1837923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3678178" y="1837190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13" name="Conector recto 412"/>
          <p:cNvCxnSpPr/>
          <p:nvPr/>
        </p:nvCxnSpPr>
        <p:spPr>
          <a:xfrm>
            <a:off x="2063299" y="18442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CuadroTexto 442"/>
          <p:cNvSpPr txBox="1"/>
          <p:nvPr/>
        </p:nvSpPr>
        <p:spPr>
          <a:xfrm>
            <a:off x="396210" y="2149539"/>
            <a:ext cx="10999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B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315549" y="2219482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121, 000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3671390" y="2197713"/>
            <a:ext cx="7264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99221" y="2556084"/>
            <a:ext cx="11416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M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2307207" y="2634793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150, 100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695792" y="2616008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97863" y="2945641"/>
            <a:ext cx="8499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(3)*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2305879" y="3026432"/>
            <a:ext cx="747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216, 500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3702352" y="299294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7" name="Rectángulo redondeado 546"/>
          <p:cNvSpPr/>
          <p:nvPr/>
        </p:nvSpPr>
        <p:spPr>
          <a:xfrm>
            <a:off x="257066" y="348559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5" name="CuadroTexto 564"/>
          <p:cNvSpPr txBox="1"/>
          <p:nvPr/>
        </p:nvSpPr>
        <p:spPr>
          <a:xfrm>
            <a:off x="3113930" y="3461949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979257" y="3824403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2375032" y="3796621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5377089" y="381830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0" name="CuadroTexto 579"/>
          <p:cNvSpPr txBox="1"/>
          <p:nvPr/>
        </p:nvSpPr>
        <p:spPr>
          <a:xfrm>
            <a:off x="961357" y="4068921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362376" y="4049444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3695090" y="4064639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978028" y="433017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589" name="CuadroTexto 588"/>
          <p:cNvSpPr txBox="1"/>
          <p:nvPr/>
        </p:nvSpPr>
        <p:spPr>
          <a:xfrm>
            <a:off x="2375590" y="430544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3689486" y="4340833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6" name="CuadroTexto 595"/>
          <p:cNvSpPr txBox="1"/>
          <p:nvPr/>
        </p:nvSpPr>
        <p:spPr>
          <a:xfrm>
            <a:off x="982432" y="4598653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2356900" y="45726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8" name="CuadroTexto 597"/>
          <p:cNvSpPr txBox="1"/>
          <p:nvPr/>
        </p:nvSpPr>
        <p:spPr>
          <a:xfrm>
            <a:off x="3702352" y="45726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6" name="CuadroTexto 605"/>
          <p:cNvSpPr txBox="1"/>
          <p:nvPr/>
        </p:nvSpPr>
        <p:spPr>
          <a:xfrm>
            <a:off x="992350" y="4851348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7" name="CuadroTexto 606"/>
          <p:cNvSpPr txBox="1"/>
          <p:nvPr/>
        </p:nvSpPr>
        <p:spPr>
          <a:xfrm>
            <a:off x="2350343" y="482487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3685837" y="482631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3" name="CuadroTexto 612"/>
          <p:cNvSpPr txBox="1"/>
          <p:nvPr/>
        </p:nvSpPr>
        <p:spPr>
          <a:xfrm>
            <a:off x="984876" y="509295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4" name="CuadroTexto 613"/>
          <p:cNvSpPr txBox="1"/>
          <p:nvPr/>
        </p:nvSpPr>
        <p:spPr>
          <a:xfrm>
            <a:off x="2350242" y="50647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3693166" y="5078414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7" name="CuadroTexto 616"/>
          <p:cNvSpPr txBox="1"/>
          <p:nvPr/>
        </p:nvSpPr>
        <p:spPr>
          <a:xfrm>
            <a:off x="3699674" y="3827334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5364082" y="184351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5373755" y="225056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6" name="CuadroTexto 625"/>
          <p:cNvSpPr txBox="1"/>
          <p:nvPr/>
        </p:nvSpPr>
        <p:spPr>
          <a:xfrm>
            <a:off x="5364674" y="264417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7" name="Conector recto 626"/>
          <p:cNvCxnSpPr/>
          <p:nvPr/>
        </p:nvCxnSpPr>
        <p:spPr>
          <a:xfrm>
            <a:off x="392712" y="255922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/>
          <p:nvPr/>
        </p:nvCxnSpPr>
        <p:spPr>
          <a:xfrm>
            <a:off x="3407362" y="22113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625401" y="22294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060443" y="2206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408995" y="2970540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407362" y="26336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625401" y="26517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60443" y="26288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" name="CuadroTexto 634"/>
          <p:cNvSpPr txBox="1"/>
          <p:nvPr/>
        </p:nvSpPr>
        <p:spPr>
          <a:xfrm>
            <a:off x="5356164" y="302538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36" name="Conector recto 635"/>
          <p:cNvCxnSpPr/>
          <p:nvPr/>
        </p:nvCxnSpPr>
        <p:spPr>
          <a:xfrm>
            <a:off x="3411003" y="30488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29042" y="30669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64084" y="3044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Rectángulo redondeado 638"/>
          <p:cNvSpPr/>
          <p:nvPr/>
        </p:nvSpPr>
        <p:spPr>
          <a:xfrm>
            <a:off x="267851" y="381171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0" name="CuadroTexto 639"/>
          <p:cNvSpPr txBox="1"/>
          <p:nvPr/>
        </p:nvSpPr>
        <p:spPr>
          <a:xfrm rot="16200000">
            <a:off x="-115329" y="4393686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1" name="Conector recto 640"/>
          <p:cNvCxnSpPr/>
          <p:nvPr/>
        </p:nvCxnSpPr>
        <p:spPr>
          <a:xfrm>
            <a:off x="791507" y="380733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929530" y="40553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2060162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3458162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4627065" y="3863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929530" y="431209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2060162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3458162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recto 649"/>
          <p:cNvCxnSpPr/>
          <p:nvPr/>
        </p:nvCxnSpPr>
        <p:spPr>
          <a:xfrm>
            <a:off x="952635" y="45766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4627065" y="409225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2060162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3458162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4627065" y="43713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Conector recto 653"/>
          <p:cNvCxnSpPr/>
          <p:nvPr/>
        </p:nvCxnSpPr>
        <p:spPr>
          <a:xfrm>
            <a:off x="952635" y="482853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Conector recto 654"/>
          <p:cNvCxnSpPr/>
          <p:nvPr/>
        </p:nvCxnSpPr>
        <p:spPr>
          <a:xfrm>
            <a:off x="2060100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Conector recto 655"/>
          <p:cNvCxnSpPr/>
          <p:nvPr/>
        </p:nvCxnSpPr>
        <p:spPr>
          <a:xfrm>
            <a:off x="3458100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ector recto 656"/>
          <p:cNvCxnSpPr/>
          <p:nvPr/>
        </p:nvCxnSpPr>
        <p:spPr>
          <a:xfrm>
            <a:off x="4627003" y="46366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943086" y="50881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2060884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Conector recto 659"/>
          <p:cNvCxnSpPr/>
          <p:nvPr/>
        </p:nvCxnSpPr>
        <p:spPr>
          <a:xfrm>
            <a:off x="3458884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ector recto 660"/>
          <p:cNvCxnSpPr/>
          <p:nvPr/>
        </p:nvCxnSpPr>
        <p:spPr>
          <a:xfrm>
            <a:off x="4627787" y="48774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ector recto 661"/>
          <p:cNvCxnSpPr/>
          <p:nvPr/>
        </p:nvCxnSpPr>
        <p:spPr>
          <a:xfrm>
            <a:off x="2071663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Conector recto 662"/>
          <p:cNvCxnSpPr/>
          <p:nvPr/>
        </p:nvCxnSpPr>
        <p:spPr>
          <a:xfrm>
            <a:off x="3469663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ector recto 663"/>
          <p:cNvCxnSpPr/>
          <p:nvPr/>
        </p:nvCxnSpPr>
        <p:spPr>
          <a:xfrm>
            <a:off x="4638566" y="51480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3" name="CuadroTexto 702"/>
          <p:cNvSpPr txBox="1"/>
          <p:nvPr/>
        </p:nvSpPr>
        <p:spPr>
          <a:xfrm>
            <a:off x="5395280" y="406463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5385018" y="433199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5402609" y="456811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6" name="CuadroTexto 705"/>
          <p:cNvSpPr txBox="1"/>
          <p:nvPr/>
        </p:nvSpPr>
        <p:spPr>
          <a:xfrm>
            <a:off x="5395280" y="481365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7" name="CuadroTexto 706"/>
          <p:cNvSpPr txBox="1"/>
          <p:nvPr/>
        </p:nvSpPr>
        <p:spPr>
          <a:xfrm>
            <a:off x="5416042" y="509666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8" name="CuadroTexto 707"/>
          <p:cNvSpPr txBox="1"/>
          <p:nvPr/>
        </p:nvSpPr>
        <p:spPr>
          <a:xfrm>
            <a:off x="964361" y="545455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5362193" y="544846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946461" y="5699075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963132" y="596033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17" name="CuadroTexto 716"/>
          <p:cNvSpPr txBox="1"/>
          <p:nvPr/>
        </p:nvSpPr>
        <p:spPr>
          <a:xfrm>
            <a:off x="967536" y="622880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977454" y="6481502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3" name="CuadroTexto 722"/>
          <p:cNvSpPr txBox="1"/>
          <p:nvPr/>
        </p:nvSpPr>
        <p:spPr>
          <a:xfrm>
            <a:off x="969980" y="672311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7" name="Rectángulo redondeado 726"/>
          <p:cNvSpPr/>
          <p:nvPr/>
        </p:nvSpPr>
        <p:spPr>
          <a:xfrm>
            <a:off x="252955" y="5441865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8" name="CuadroTexto 727"/>
          <p:cNvSpPr txBox="1"/>
          <p:nvPr/>
        </p:nvSpPr>
        <p:spPr>
          <a:xfrm rot="16200000">
            <a:off x="-130225" y="602384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29" name="Conector recto 728"/>
          <p:cNvCxnSpPr/>
          <p:nvPr/>
        </p:nvCxnSpPr>
        <p:spPr>
          <a:xfrm>
            <a:off x="776611" y="5437493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Conector recto 729"/>
          <p:cNvCxnSpPr/>
          <p:nvPr/>
        </p:nvCxnSpPr>
        <p:spPr>
          <a:xfrm>
            <a:off x="914634" y="56854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Conector recto 730"/>
          <p:cNvCxnSpPr/>
          <p:nvPr/>
        </p:nvCxnSpPr>
        <p:spPr>
          <a:xfrm>
            <a:off x="2045266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Conector recto 731"/>
          <p:cNvCxnSpPr/>
          <p:nvPr/>
        </p:nvCxnSpPr>
        <p:spPr>
          <a:xfrm>
            <a:off x="3443266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Conector recto 732"/>
          <p:cNvCxnSpPr/>
          <p:nvPr/>
        </p:nvCxnSpPr>
        <p:spPr>
          <a:xfrm>
            <a:off x="4612169" y="54932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Conector recto 733"/>
          <p:cNvCxnSpPr/>
          <p:nvPr/>
        </p:nvCxnSpPr>
        <p:spPr>
          <a:xfrm>
            <a:off x="914634" y="59422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Conector recto 734"/>
          <p:cNvCxnSpPr/>
          <p:nvPr/>
        </p:nvCxnSpPr>
        <p:spPr>
          <a:xfrm>
            <a:off x="2045266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Conector recto 735"/>
          <p:cNvCxnSpPr/>
          <p:nvPr/>
        </p:nvCxnSpPr>
        <p:spPr>
          <a:xfrm>
            <a:off x="3443266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937739" y="62068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4612169" y="57224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2045266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Conector recto 739"/>
          <p:cNvCxnSpPr/>
          <p:nvPr/>
        </p:nvCxnSpPr>
        <p:spPr>
          <a:xfrm>
            <a:off x="3443266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ector recto 740"/>
          <p:cNvCxnSpPr/>
          <p:nvPr/>
        </p:nvCxnSpPr>
        <p:spPr>
          <a:xfrm>
            <a:off x="4612169" y="60015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Conector recto 741"/>
          <p:cNvCxnSpPr/>
          <p:nvPr/>
        </p:nvCxnSpPr>
        <p:spPr>
          <a:xfrm>
            <a:off x="937739" y="64586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Conector recto 742"/>
          <p:cNvCxnSpPr/>
          <p:nvPr/>
        </p:nvCxnSpPr>
        <p:spPr>
          <a:xfrm>
            <a:off x="2045204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/>
          <p:nvPr/>
        </p:nvCxnSpPr>
        <p:spPr>
          <a:xfrm>
            <a:off x="3443204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612107" y="62667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Conector recto 745"/>
          <p:cNvCxnSpPr/>
          <p:nvPr/>
        </p:nvCxnSpPr>
        <p:spPr>
          <a:xfrm>
            <a:off x="928190" y="67182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Conector recto 746"/>
          <p:cNvCxnSpPr/>
          <p:nvPr/>
        </p:nvCxnSpPr>
        <p:spPr>
          <a:xfrm>
            <a:off x="2045988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Conector recto 747"/>
          <p:cNvCxnSpPr/>
          <p:nvPr/>
        </p:nvCxnSpPr>
        <p:spPr>
          <a:xfrm>
            <a:off x="3443988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Conector recto 748"/>
          <p:cNvCxnSpPr/>
          <p:nvPr/>
        </p:nvCxnSpPr>
        <p:spPr>
          <a:xfrm>
            <a:off x="4612891" y="650758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Conector recto 749"/>
          <p:cNvCxnSpPr/>
          <p:nvPr/>
        </p:nvCxnSpPr>
        <p:spPr>
          <a:xfrm>
            <a:off x="2056767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Conector recto 750"/>
          <p:cNvCxnSpPr/>
          <p:nvPr/>
        </p:nvCxnSpPr>
        <p:spPr>
          <a:xfrm>
            <a:off x="3454767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Conector recto 751"/>
          <p:cNvCxnSpPr/>
          <p:nvPr/>
        </p:nvCxnSpPr>
        <p:spPr>
          <a:xfrm>
            <a:off x="4623670" y="67782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3" name="CuadroTexto 752"/>
          <p:cNvSpPr txBox="1"/>
          <p:nvPr/>
        </p:nvSpPr>
        <p:spPr>
          <a:xfrm>
            <a:off x="5380384" y="569479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5369522" y="600519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5387713" y="6251527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6" name="CuadroTexto 755"/>
          <p:cNvSpPr txBox="1"/>
          <p:nvPr/>
        </p:nvSpPr>
        <p:spPr>
          <a:xfrm>
            <a:off x="5389780" y="648043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7" name="CuadroTexto 756"/>
          <p:cNvSpPr txBox="1"/>
          <p:nvPr/>
        </p:nvSpPr>
        <p:spPr>
          <a:xfrm>
            <a:off x="5407971" y="672676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8" name="CuadroTexto 757"/>
          <p:cNvSpPr txBox="1"/>
          <p:nvPr/>
        </p:nvSpPr>
        <p:spPr>
          <a:xfrm>
            <a:off x="964361" y="710703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1" name="CuadroTexto 760"/>
          <p:cNvSpPr txBox="1"/>
          <p:nvPr/>
        </p:nvSpPr>
        <p:spPr>
          <a:xfrm>
            <a:off x="946461" y="735155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4" name="CuadroTexto 763"/>
          <p:cNvSpPr txBox="1"/>
          <p:nvPr/>
        </p:nvSpPr>
        <p:spPr>
          <a:xfrm>
            <a:off x="963132" y="761281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767" name="CuadroTexto 766"/>
          <p:cNvSpPr txBox="1"/>
          <p:nvPr/>
        </p:nvSpPr>
        <p:spPr>
          <a:xfrm>
            <a:off x="967536" y="788128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0" name="CuadroTexto 769"/>
          <p:cNvSpPr txBox="1"/>
          <p:nvPr/>
        </p:nvSpPr>
        <p:spPr>
          <a:xfrm>
            <a:off x="977454" y="813398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3" name="CuadroTexto 772"/>
          <p:cNvSpPr txBox="1"/>
          <p:nvPr/>
        </p:nvSpPr>
        <p:spPr>
          <a:xfrm>
            <a:off x="969980" y="837559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7" name="Rectángulo redondeado 776"/>
          <p:cNvSpPr/>
          <p:nvPr/>
        </p:nvSpPr>
        <p:spPr>
          <a:xfrm>
            <a:off x="252955" y="709434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8" name="CuadroTexto 777"/>
          <p:cNvSpPr txBox="1"/>
          <p:nvPr/>
        </p:nvSpPr>
        <p:spPr>
          <a:xfrm rot="16200000">
            <a:off x="-141446" y="767632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79" name="Conector recto 778"/>
          <p:cNvCxnSpPr/>
          <p:nvPr/>
        </p:nvCxnSpPr>
        <p:spPr>
          <a:xfrm>
            <a:off x="776611" y="708997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Conector recto 779"/>
          <p:cNvCxnSpPr/>
          <p:nvPr/>
        </p:nvCxnSpPr>
        <p:spPr>
          <a:xfrm>
            <a:off x="914634" y="73379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Conector recto 780"/>
          <p:cNvCxnSpPr/>
          <p:nvPr/>
        </p:nvCxnSpPr>
        <p:spPr>
          <a:xfrm>
            <a:off x="2045266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Conector recto 781"/>
          <p:cNvCxnSpPr/>
          <p:nvPr/>
        </p:nvCxnSpPr>
        <p:spPr>
          <a:xfrm>
            <a:off x="3443266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Conector recto 782"/>
          <p:cNvCxnSpPr/>
          <p:nvPr/>
        </p:nvCxnSpPr>
        <p:spPr>
          <a:xfrm>
            <a:off x="4612169" y="71456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Conector recto 783"/>
          <p:cNvCxnSpPr/>
          <p:nvPr/>
        </p:nvCxnSpPr>
        <p:spPr>
          <a:xfrm>
            <a:off x="914634" y="75947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Conector recto 784"/>
          <p:cNvCxnSpPr/>
          <p:nvPr/>
        </p:nvCxnSpPr>
        <p:spPr>
          <a:xfrm>
            <a:off x="2045266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6" name="Conector recto 785"/>
          <p:cNvCxnSpPr/>
          <p:nvPr/>
        </p:nvCxnSpPr>
        <p:spPr>
          <a:xfrm>
            <a:off x="3443266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7" name="Conector recto 786"/>
          <p:cNvCxnSpPr/>
          <p:nvPr/>
        </p:nvCxnSpPr>
        <p:spPr>
          <a:xfrm>
            <a:off x="937739" y="785930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Conector recto 787"/>
          <p:cNvCxnSpPr/>
          <p:nvPr/>
        </p:nvCxnSpPr>
        <p:spPr>
          <a:xfrm>
            <a:off x="4612169" y="7374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9" name="Conector recto 788"/>
          <p:cNvCxnSpPr/>
          <p:nvPr/>
        </p:nvCxnSpPr>
        <p:spPr>
          <a:xfrm>
            <a:off x="2045266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Conector recto 789"/>
          <p:cNvCxnSpPr/>
          <p:nvPr/>
        </p:nvCxnSpPr>
        <p:spPr>
          <a:xfrm>
            <a:off x="3443266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Conector recto 790"/>
          <p:cNvCxnSpPr/>
          <p:nvPr/>
        </p:nvCxnSpPr>
        <p:spPr>
          <a:xfrm>
            <a:off x="4612169" y="76539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Conector recto 791"/>
          <p:cNvCxnSpPr/>
          <p:nvPr/>
        </p:nvCxnSpPr>
        <p:spPr>
          <a:xfrm>
            <a:off x="937739" y="811116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" name="Conector recto 792"/>
          <p:cNvCxnSpPr/>
          <p:nvPr/>
        </p:nvCxnSpPr>
        <p:spPr>
          <a:xfrm>
            <a:off x="2045204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Conector recto 793"/>
          <p:cNvCxnSpPr/>
          <p:nvPr/>
        </p:nvCxnSpPr>
        <p:spPr>
          <a:xfrm>
            <a:off x="3443204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Conector recto 794"/>
          <p:cNvCxnSpPr/>
          <p:nvPr/>
        </p:nvCxnSpPr>
        <p:spPr>
          <a:xfrm>
            <a:off x="4612107" y="79192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Conector recto 795"/>
          <p:cNvCxnSpPr/>
          <p:nvPr/>
        </p:nvCxnSpPr>
        <p:spPr>
          <a:xfrm>
            <a:off x="928190" y="83707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Conector recto 796"/>
          <p:cNvCxnSpPr/>
          <p:nvPr/>
        </p:nvCxnSpPr>
        <p:spPr>
          <a:xfrm>
            <a:off x="2045988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Conector recto 797"/>
          <p:cNvCxnSpPr/>
          <p:nvPr/>
        </p:nvCxnSpPr>
        <p:spPr>
          <a:xfrm>
            <a:off x="3443988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ector recto 798"/>
          <p:cNvCxnSpPr/>
          <p:nvPr/>
        </p:nvCxnSpPr>
        <p:spPr>
          <a:xfrm>
            <a:off x="4612891" y="81600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Conector recto 799"/>
          <p:cNvCxnSpPr/>
          <p:nvPr/>
        </p:nvCxnSpPr>
        <p:spPr>
          <a:xfrm>
            <a:off x="2056767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ector recto 800"/>
          <p:cNvCxnSpPr/>
          <p:nvPr/>
        </p:nvCxnSpPr>
        <p:spPr>
          <a:xfrm>
            <a:off x="3454767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Conector recto 801"/>
          <p:cNvCxnSpPr/>
          <p:nvPr/>
        </p:nvCxnSpPr>
        <p:spPr>
          <a:xfrm>
            <a:off x="4623670" y="84307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7" name="CuadroTexto 806"/>
          <p:cNvSpPr txBox="1"/>
          <p:nvPr/>
        </p:nvSpPr>
        <p:spPr>
          <a:xfrm>
            <a:off x="5445204" y="837356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08" name="CuadroTexto 807"/>
          <p:cNvSpPr txBox="1"/>
          <p:nvPr/>
        </p:nvSpPr>
        <p:spPr>
          <a:xfrm>
            <a:off x="2333937" y="544757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09" name="CuadroTexto 808"/>
          <p:cNvSpPr txBox="1"/>
          <p:nvPr/>
        </p:nvSpPr>
        <p:spPr>
          <a:xfrm>
            <a:off x="2315549" y="567095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0" name="CuadroTexto 809"/>
          <p:cNvSpPr txBox="1"/>
          <p:nvPr/>
        </p:nvSpPr>
        <p:spPr>
          <a:xfrm>
            <a:off x="3674415" y="569260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1" name="CuadroTexto 810"/>
          <p:cNvSpPr txBox="1"/>
          <p:nvPr/>
        </p:nvSpPr>
        <p:spPr>
          <a:xfrm>
            <a:off x="2296867" y="594904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2" name="CuadroTexto 811"/>
          <p:cNvSpPr txBox="1"/>
          <p:nvPr/>
        </p:nvSpPr>
        <p:spPr>
          <a:xfrm>
            <a:off x="3647965" y="595575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3" name="CuadroTexto 812"/>
          <p:cNvSpPr txBox="1"/>
          <p:nvPr/>
        </p:nvSpPr>
        <p:spPr>
          <a:xfrm>
            <a:off x="2300492" y="6216033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4" name="CuadroTexto 813"/>
          <p:cNvSpPr txBox="1"/>
          <p:nvPr/>
        </p:nvSpPr>
        <p:spPr>
          <a:xfrm>
            <a:off x="3660670" y="6208630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5" name="CuadroTexto 814"/>
          <p:cNvSpPr txBox="1"/>
          <p:nvPr/>
        </p:nvSpPr>
        <p:spPr>
          <a:xfrm>
            <a:off x="2308655" y="6469195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6" name="CuadroTexto 815"/>
          <p:cNvSpPr txBox="1"/>
          <p:nvPr/>
        </p:nvSpPr>
        <p:spPr>
          <a:xfrm>
            <a:off x="3644831" y="643850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7" name="CuadroTexto 816"/>
          <p:cNvSpPr txBox="1"/>
          <p:nvPr/>
        </p:nvSpPr>
        <p:spPr>
          <a:xfrm>
            <a:off x="2302183" y="672354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8" name="CuadroTexto 817"/>
          <p:cNvSpPr txBox="1"/>
          <p:nvPr/>
        </p:nvSpPr>
        <p:spPr>
          <a:xfrm>
            <a:off x="3654875" y="6687910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9" name="CuadroTexto 818"/>
          <p:cNvSpPr txBox="1"/>
          <p:nvPr/>
        </p:nvSpPr>
        <p:spPr>
          <a:xfrm>
            <a:off x="3686255" y="5424017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5409771" y="709755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5415653" y="735155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5425769" y="760216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5431651" y="785616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5437958" y="809968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2300770" y="70782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2296225" y="732202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3638165" y="732202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2299690" y="760006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3643775" y="76003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2283223" y="786556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3656618" y="78438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2297026" y="810561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3635141" y="810515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4" name="CuadroTexto 833"/>
          <p:cNvSpPr txBox="1"/>
          <p:nvPr/>
        </p:nvSpPr>
        <p:spPr>
          <a:xfrm>
            <a:off x="2296225" y="836095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5" name="CuadroTexto 834"/>
          <p:cNvSpPr txBox="1"/>
          <p:nvPr/>
        </p:nvSpPr>
        <p:spPr>
          <a:xfrm>
            <a:off x="3649386" y="837559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6" name="CuadroTexto 835"/>
          <p:cNvSpPr txBox="1"/>
          <p:nvPr/>
        </p:nvSpPr>
        <p:spPr>
          <a:xfrm>
            <a:off x="3644577" y="705911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Rectángulo redondeado 776">
            <a:extLst>
              <a:ext uri="{FF2B5EF4-FFF2-40B4-BE49-F238E27FC236}">
                <a16:creationId xmlns:a16="http://schemas.microsoft.com/office/drawing/2014/main" id="{AC0C1F37-5412-4B74-42D4-E6D964061E95}"/>
              </a:ext>
            </a:extLst>
          </p:cNvPr>
          <p:cNvSpPr/>
          <p:nvPr/>
        </p:nvSpPr>
        <p:spPr>
          <a:xfrm>
            <a:off x="249396" y="8795994"/>
            <a:ext cx="6324928" cy="850209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5EB44C4-1040-457D-1290-9BE6AE95D986}"/>
              </a:ext>
            </a:extLst>
          </p:cNvPr>
          <p:cNvCxnSpPr/>
          <p:nvPr/>
        </p:nvCxnSpPr>
        <p:spPr>
          <a:xfrm>
            <a:off x="3451170" y="8824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41E6360-2922-6DA3-00E9-8FEEAEBF0FA3}"/>
              </a:ext>
            </a:extLst>
          </p:cNvPr>
          <p:cNvCxnSpPr/>
          <p:nvPr/>
        </p:nvCxnSpPr>
        <p:spPr>
          <a:xfrm>
            <a:off x="4651783" y="8824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0985C5D-FAB2-1F09-27B6-CCB00C3E2F38}"/>
              </a:ext>
            </a:extLst>
          </p:cNvPr>
          <p:cNvSpPr txBox="1"/>
          <p:nvPr/>
        </p:nvSpPr>
        <p:spPr>
          <a:xfrm>
            <a:off x="416274" y="8777822"/>
            <a:ext cx="1468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Standar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C1DF913-821B-263E-BA6C-A0F9CC06EB37}"/>
              </a:ext>
            </a:extLst>
          </p:cNvPr>
          <p:cNvSpPr txBox="1"/>
          <p:nvPr/>
        </p:nvSpPr>
        <p:spPr>
          <a:xfrm>
            <a:off x="2493127" y="882428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277AF7-5B16-2C0B-0C43-C3F9D3FAA532}"/>
              </a:ext>
            </a:extLst>
          </p:cNvPr>
          <p:cNvSpPr txBox="1"/>
          <p:nvPr/>
        </p:nvSpPr>
        <p:spPr>
          <a:xfrm>
            <a:off x="3762201" y="884534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A7BBE2E-F963-2E4D-E94E-A8B6CB60D367}"/>
              </a:ext>
            </a:extLst>
          </p:cNvPr>
          <p:cNvCxnSpPr/>
          <p:nvPr/>
        </p:nvCxnSpPr>
        <p:spPr>
          <a:xfrm>
            <a:off x="2086498" y="8824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9A1B2C2-1A38-9D71-4ABA-833FB8BB0B1F}"/>
              </a:ext>
            </a:extLst>
          </p:cNvPr>
          <p:cNvSpPr txBox="1"/>
          <p:nvPr/>
        </p:nvSpPr>
        <p:spPr>
          <a:xfrm>
            <a:off x="5489126" y="8820014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B10590A5-4264-B752-90CE-37E2EF723753}"/>
              </a:ext>
            </a:extLst>
          </p:cNvPr>
          <p:cNvCxnSpPr>
            <a:cxnSpLocks/>
          </p:cNvCxnSpPr>
          <p:nvPr/>
        </p:nvCxnSpPr>
        <p:spPr>
          <a:xfrm>
            <a:off x="367421" y="9031738"/>
            <a:ext cx="6070879" cy="6115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BC9665B-22B2-4097-F1AF-5E532DADBD88}"/>
              </a:ext>
            </a:extLst>
          </p:cNvPr>
          <p:cNvCxnSpPr/>
          <p:nvPr/>
        </p:nvCxnSpPr>
        <p:spPr>
          <a:xfrm>
            <a:off x="3451170" y="91078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01F2DBF-A764-9A0D-0131-6A20D5B6CD46}"/>
              </a:ext>
            </a:extLst>
          </p:cNvPr>
          <p:cNvCxnSpPr/>
          <p:nvPr/>
        </p:nvCxnSpPr>
        <p:spPr>
          <a:xfrm>
            <a:off x="4651783" y="90992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F1CD927-0198-3B60-E176-C639F41778EC}"/>
              </a:ext>
            </a:extLst>
          </p:cNvPr>
          <p:cNvSpPr txBox="1"/>
          <p:nvPr/>
        </p:nvSpPr>
        <p:spPr>
          <a:xfrm>
            <a:off x="397305" y="9100200"/>
            <a:ext cx="12554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C0DC069-CF1A-78C8-9375-14B75D6E8626}"/>
              </a:ext>
            </a:extLst>
          </p:cNvPr>
          <p:cNvSpPr txBox="1"/>
          <p:nvPr/>
        </p:nvSpPr>
        <p:spPr>
          <a:xfrm>
            <a:off x="2480648" y="912464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0C6EA4A-AF37-DF1D-BC3E-CEB08EBA539E}"/>
              </a:ext>
            </a:extLst>
          </p:cNvPr>
          <p:cNvSpPr txBox="1"/>
          <p:nvPr/>
        </p:nvSpPr>
        <p:spPr>
          <a:xfrm>
            <a:off x="3762416" y="91229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8B538496-4C57-861A-B1BA-8CFB695685EF}"/>
              </a:ext>
            </a:extLst>
          </p:cNvPr>
          <p:cNvCxnSpPr/>
          <p:nvPr/>
        </p:nvCxnSpPr>
        <p:spPr>
          <a:xfrm>
            <a:off x="2086498" y="91078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EA3900D-8386-80A3-F9DC-5F548A0E57DE}"/>
              </a:ext>
            </a:extLst>
          </p:cNvPr>
          <p:cNvSpPr txBox="1"/>
          <p:nvPr/>
        </p:nvSpPr>
        <p:spPr>
          <a:xfrm>
            <a:off x="5489126" y="911184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91B39014-88B5-5CD5-9FEA-02A3A04259ED}"/>
              </a:ext>
            </a:extLst>
          </p:cNvPr>
          <p:cNvCxnSpPr>
            <a:cxnSpLocks/>
          </p:cNvCxnSpPr>
          <p:nvPr/>
        </p:nvCxnSpPr>
        <p:spPr>
          <a:xfrm>
            <a:off x="416274" y="9360884"/>
            <a:ext cx="5981201" cy="2031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5DE459C-A67B-590D-8F50-2BA51F9C0F31}"/>
              </a:ext>
            </a:extLst>
          </p:cNvPr>
          <p:cNvSpPr txBox="1"/>
          <p:nvPr/>
        </p:nvSpPr>
        <p:spPr>
          <a:xfrm>
            <a:off x="387761" y="9360884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EBE51-A9C7-8064-D717-F9FE565BF1EB}"/>
              </a:ext>
            </a:extLst>
          </p:cNvPr>
          <p:cNvCxnSpPr/>
          <p:nvPr/>
        </p:nvCxnSpPr>
        <p:spPr>
          <a:xfrm>
            <a:off x="3458100" y="94095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3BD83E3-55A0-2C09-2419-B19B1454676C}"/>
              </a:ext>
            </a:extLst>
          </p:cNvPr>
          <p:cNvCxnSpPr/>
          <p:nvPr/>
        </p:nvCxnSpPr>
        <p:spPr>
          <a:xfrm>
            <a:off x="4651783" y="9425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69F6748-301A-A31B-8FE1-2189484EF80E}"/>
              </a:ext>
            </a:extLst>
          </p:cNvPr>
          <p:cNvSpPr txBox="1"/>
          <p:nvPr/>
        </p:nvSpPr>
        <p:spPr>
          <a:xfrm>
            <a:off x="2491544" y="9396794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2D32E9B-43A5-6FE0-3FF3-8DF0DC852D5D}"/>
              </a:ext>
            </a:extLst>
          </p:cNvPr>
          <p:cNvSpPr txBox="1"/>
          <p:nvPr/>
        </p:nvSpPr>
        <p:spPr>
          <a:xfrm>
            <a:off x="3751560" y="937642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4333ACD-828A-B896-FAA9-F18C2511F57D}"/>
              </a:ext>
            </a:extLst>
          </p:cNvPr>
          <p:cNvCxnSpPr/>
          <p:nvPr/>
        </p:nvCxnSpPr>
        <p:spPr>
          <a:xfrm>
            <a:off x="2099715" y="94255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3991516-90CA-C57F-1A8D-1EC5BCCF3616}"/>
              </a:ext>
            </a:extLst>
          </p:cNvPr>
          <p:cNvSpPr txBox="1"/>
          <p:nvPr/>
        </p:nvSpPr>
        <p:spPr>
          <a:xfrm>
            <a:off x="5493273" y="9365763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20D3A5B-A843-2D44-CEDA-504206179DB0}"/>
              </a:ext>
            </a:extLst>
          </p:cNvPr>
          <p:cNvSpPr txBox="1"/>
          <p:nvPr/>
        </p:nvSpPr>
        <p:spPr>
          <a:xfrm>
            <a:off x="4080427" y="967018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1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1329" y="1597978"/>
            <a:ext cx="6402217" cy="354970"/>
          </a:xfrm>
          <a:prstGeom prst="roundRect">
            <a:avLst>
              <a:gd name="adj" fmla="val 2262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373219" y="1607728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168723" y="1596688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555071" y="1581712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JARDINES DE LA LUZ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1329" y="1026248"/>
            <a:ext cx="6392310" cy="492611"/>
          </a:xfrm>
          <a:prstGeom prst="roundRect">
            <a:avLst>
              <a:gd name="adj" fmla="val 24680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83310" y="1008960"/>
            <a:ext cx="6280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Jardines de la Luz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85281" y="1998123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64411" y="2299057"/>
            <a:ext cx="6392310" cy="684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68940" y="2570045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700101" y="2074479"/>
            <a:ext cx="93595" cy="729605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78095" y="2019542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78082" y="313895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77067" y="285921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87227" y="344418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65036" y="375613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77250" y="4003082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65035" y="424820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77428" y="453551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80871" y="485081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83632" y="513759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68940" y="548211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73471" y="576055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88925" y="6102907"/>
            <a:ext cx="6368418" cy="825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65033" y="6435075"/>
            <a:ext cx="6392310" cy="1801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77250" y="6787401"/>
            <a:ext cx="6370773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65033" y="7109564"/>
            <a:ext cx="637451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65033" y="7439280"/>
            <a:ext cx="6402109" cy="1857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77250" y="7702140"/>
            <a:ext cx="6362295" cy="90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57211" y="229905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793266" y="4835257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447034" y="6454223"/>
            <a:ext cx="2878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E3ADF-DD55-05B2-8D3D-71288DB26A7A}"/>
              </a:ext>
            </a:extLst>
          </p:cNvPr>
          <p:cNvSpPr txBox="1"/>
          <p:nvPr/>
        </p:nvSpPr>
        <p:spPr>
          <a:xfrm>
            <a:off x="910287" y="3127555"/>
            <a:ext cx="3403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Cinerario y Párvulo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781505" y="2839805"/>
            <a:ext cx="3748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 sin Sarcófago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58451" y="2300478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364978" y="5784982"/>
            <a:ext cx="255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47785B-AFDB-A336-AD52-17CA14296B5A}"/>
              </a:ext>
            </a:extLst>
          </p:cNvPr>
          <p:cNvSpPr txBox="1"/>
          <p:nvPr/>
        </p:nvSpPr>
        <p:spPr>
          <a:xfrm>
            <a:off x="522931" y="3737653"/>
            <a:ext cx="4090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410317" y="4245957"/>
            <a:ext cx="88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746763" y="4564433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4DB51B4-A6D7-6009-0A23-EB193DF4714F}"/>
              </a:ext>
            </a:extLst>
          </p:cNvPr>
          <p:cNvSpPr txBox="1"/>
          <p:nvPr/>
        </p:nvSpPr>
        <p:spPr>
          <a:xfrm>
            <a:off x="1754089" y="3976485"/>
            <a:ext cx="2137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 Sepelio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406934" y="5160049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235558" y="258929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229243" y="287874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224171" y="317527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166423" y="348492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166423" y="376526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1,700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37482" y="400621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89643" y="4255121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48197" y="4539748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58829" y="4832408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88237" y="51514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89643" y="547019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67711" y="5790299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83445" y="611115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238418" y="643507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259965" y="680178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175498" y="7113076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186486" y="743928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24172" y="771116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2309721" y="5439301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Laja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604321" y="6176091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5EB606D-0CEE-28B4-31DC-BE1911250AEE}"/>
              </a:ext>
            </a:extLst>
          </p:cNvPr>
          <p:cNvSpPr txBox="1"/>
          <p:nvPr/>
        </p:nvSpPr>
        <p:spPr>
          <a:xfrm>
            <a:off x="1785463" y="6738604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797859" y="7089333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2054158" y="7394363"/>
            <a:ext cx="153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Ecológico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9EAC8B-6AEC-8445-CF5E-8FFCA7250EC7}"/>
              </a:ext>
            </a:extLst>
          </p:cNvPr>
          <p:cNvSpPr txBox="1"/>
          <p:nvPr/>
        </p:nvSpPr>
        <p:spPr>
          <a:xfrm>
            <a:off x="873925" y="7686162"/>
            <a:ext cx="373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34 cm x25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DB4FA7-3E7A-61FB-97FB-CED56F07369A}"/>
              </a:ext>
            </a:extLst>
          </p:cNvPr>
          <p:cNvSpPr txBox="1"/>
          <p:nvPr/>
        </p:nvSpPr>
        <p:spPr>
          <a:xfrm>
            <a:off x="792727" y="2558349"/>
            <a:ext cx="3822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Plataforma sin Sarcófago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A8249F-D04C-0D55-F967-C55688E43D20}"/>
              </a:ext>
            </a:extLst>
          </p:cNvPr>
          <p:cNvSpPr txBox="1"/>
          <p:nvPr/>
        </p:nvSpPr>
        <p:spPr>
          <a:xfrm>
            <a:off x="938075" y="3414522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763A8F-A4D5-36D4-CECE-270E2BBE4C6B}"/>
              </a:ext>
            </a:extLst>
          </p:cNvPr>
          <p:cNvCxnSpPr>
            <a:cxnSpLocks/>
          </p:cNvCxnSpPr>
          <p:nvPr/>
        </p:nvCxnSpPr>
        <p:spPr>
          <a:xfrm>
            <a:off x="277250" y="7989619"/>
            <a:ext cx="6380093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4A44330-D2DD-77CA-50C3-51236F56D742}"/>
              </a:ext>
            </a:extLst>
          </p:cNvPr>
          <p:cNvCxnSpPr>
            <a:cxnSpLocks/>
          </p:cNvCxnSpPr>
          <p:nvPr/>
        </p:nvCxnSpPr>
        <p:spPr>
          <a:xfrm>
            <a:off x="282120" y="822971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F03C2CD-A007-3098-904F-A577608F703A}"/>
              </a:ext>
            </a:extLst>
          </p:cNvPr>
          <p:cNvCxnSpPr>
            <a:cxnSpLocks/>
          </p:cNvCxnSpPr>
          <p:nvPr/>
        </p:nvCxnSpPr>
        <p:spPr>
          <a:xfrm>
            <a:off x="265034" y="851673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F75DAABC-0C4D-2DE6-39BD-7CC897F2F079}"/>
              </a:ext>
            </a:extLst>
          </p:cNvPr>
          <p:cNvCxnSpPr>
            <a:cxnSpLocks/>
          </p:cNvCxnSpPr>
          <p:nvPr/>
        </p:nvCxnSpPr>
        <p:spPr>
          <a:xfrm>
            <a:off x="265034" y="8803759"/>
            <a:ext cx="6382989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7E6B91BE-90B9-FCDB-CDE3-20D78831AD49}"/>
              </a:ext>
            </a:extLst>
          </p:cNvPr>
          <p:cNvCxnSpPr>
            <a:cxnSpLocks/>
          </p:cNvCxnSpPr>
          <p:nvPr/>
        </p:nvCxnSpPr>
        <p:spPr>
          <a:xfrm>
            <a:off x="283632" y="9085299"/>
            <a:ext cx="6364391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1785463" y="7924579"/>
            <a:ext cx="2165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0D680D6A-532D-54A3-63AD-D6EA9717CAA0}"/>
              </a:ext>
            </a:extLst>
          </p:cNvPr>
          <p:cNvSpPr txBox="1"/>
          <p:nvPr/>
        </p:nvSpPr>
        <p:spPr>
          <a:xfrm>
            <a:off x="1570267" y="8200252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E72042AE-C021-6311-E8BD-595D8D6351A8}"/>
              </a:ext>
            </a:extLst>
          </p:cNvPr>
          <p:cNvSpPr txBox="1"/>
          <p:nvPr/>
        </p:nvSpPr>
        <p:spPr>
          <a:xfrm>
            <a:off x="1968588" y="8524030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4" name="CuadroTexto 463">
            <a:extLst>
              <a:ext uri="{FF2B5EF4-FFF2-40B4-BE49-F238E27FC236}">
                <a16:creationId xmlns:a16="http://schemas.microsoft.com/office/drawing/2014/main" id="{C197EE51-D22A-49FE-8DAE-BE3EB7A08B20}"/>
              </a:ext>
            </a:extLst>
          </p:cNvPr>
          <p:cNvSpPr txBox="1"/>
          <p:nvPr/>
        </p:nvSpPr>
        <p:spPr>
          <a:xfrm>
            <a:off x="1965286" y="8791234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7" name="CuadroTexto 466">
            <a:extLst>
              <a:ext uri="{FF2B5EF4-FFF2-40B4-BE49-F238E27FC236}">
                <a16:creationId xmlns:a16="http://schemas.microsoft.com/office/drawing/2014/main" id="{0B260A48-FE69-3525-23CA-B2A7DA9FF601}"/>
              </a:ext>
            </a:extLst>
          </p:cNvPr>
          <p:cNvSpPr txBox="1"/>
          <p:nvPr/>
        </p:nvSpPr>
        <p:spPr>
          <a:xfrm>
            <a:off x="1765446" y="9051466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>
            <a:extLst>
              <a:ext uri="{FF2B5EF4-FFF2-40B4-BE49-F238E27FC236}">
                <a16:creationId xmlns:a16="http://schemas.microsoft.com/office/drawing/2014/main" id="{65580A6D-EB1E-400F-13E6-22EF0FA6DBCD}"/>
              </a:ext>
            </a:extLst>
          </p:cNvPr>
          <p:cNvSpPr txBox="1"/>
          <p:nvPr/>
        </p:nvSpPr>
        <p:spPr>
          <a:xfrm>
            <a:off x="5201731" y="7989619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619E7DB-85E2-D024-A724-6A03130A4FEC}"/>
              </a:ext>
            </a:extLst>
          </p:cNvPr>
          <p:cNvSpPr txBox="1"/>
          <p:nvPr/>
        </p:nvSpPr>
        <p:spPr>
          <a:xfrm>
            <a:off x="5214280" y="824970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>
            <a:extLst>
              <a:ext uri="{FF2B5EF4-FFF2-40B4-BE49-F238E27FC236}">
                <a16:creationId xmlns:a16="http://schemas.microsoft.com/office/drawing/2014/main" id="{7C92989E-CF1C-341D-CC9E-8E90B548FCF8}"/>
              </a:ext>
            </a:extLst>
          </p:cNvPr>
          <p:cNvSpPr txBox="1"/>
          <p:nvPr/>
        </p:nvSpPr>
        <p:spPr>
          <a:xfrm>
            <a:off x="5209304" y="8505999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>
            <a:extLst>
              <a:ext uri="{FF2B5EF4-FFF2-40B4-BE49-F238E27FC236}">
                <a16:creationId xmlns:a16="http://schemas.microsoft.com/office/drawing/2014/main" id="{09F99CA7-5222-BBC6-6FD4-B68A7F1F2A06}"/>
              </a:ext>
            </a:extLst>
          </p:cNvPr>
          <p:cNvSpPr txBox="1"/>
          <p:nvPr/>
        </p:nvSpPr>
        <p:spPr>
          <a:xfrm>
            <a:off x="5206319" y="877752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>
            <a:extLst>
              <a:ext uri="{FF2B5EF4-FFF2-40B4-BE49-F238E27FC236}">
                <a16:creationId xmlns:a16="http://schemas.microsoft.com/office/drawing/2014/main" id="{57C95037-FFFA-1304-9EBF-5B7841D3DDBB}"/>
              </a:ext>
            </a:extLst>
          </p:cNvPr>
          <p:cNvSpPr txBox="1"/>
          <p:nvPr/>
        </p:nvSpPr>
        <p:spPr>
          <a:xfrm>
            <a:off x="5219499" y="905525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7107F5C-4401-5307-52C5-AD482D871D82}"/>
              </a:ext>
            </a:extLst>
          </p:cNvPr>
          <p:cNvSpPr txBox="1"/>
          <p:nvPr/>
        </p:nvSpPr>
        <p:spPr>
          <a:xfrm>
            <a:off x="4065186" y="9470551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C40204C-4327-D4F5-1B80-BB0466238AC9}"/>
              </a:ext>
            </a:extLst>
          </p:cNvPr>
          <p:cNvSpPr txBox="1"/>
          <p:nvPr/>
        </p:nvSpPr>
        <p:spPr>
          <a:xfrm>
            <a:off x="-258914" y="9404625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8941" y="2043377"/>
            <a:ext cx="6379915" cy="7351864"/>
          </a:xfrm>
          <a:prstGeom prst="roundRect">
            <a:avLst>
              <a:gd name="adj" fmla="val 1917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6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287227" y="171794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184992" y="237821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810883" y="171356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948906" y="1961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79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3477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/>
          <p:nvPr/>
        </p:nvCxnSpPr>
        <p:spPr>
          <a:xfrm>
            <a:off x="4646441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916783" y="1713569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962462" y="196527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972011" y="22356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3" name="CuadroTexto 212"/>
          <p:cNvSpPr txBox="1"/>
          <p:nvPr/>
        </p:nvSpPr>
        <p:spPr>
          <a:xfrm>
            <a:off x="972448" y="248289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954472" y="273857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989738" y="299686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48906" y="22183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79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77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6441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72011" y="248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79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77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441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972011" y="27347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2079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477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4646379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962462" y="29943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2080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/>
          <p:cNvCxnSpPr/>
          <p:nvPr/>
        </p:nvCxnSpPr>
        <p:spPr>
          <a:xfrm>
            <a:off x="3478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/>
          <p:cNvCxnSpPr/>
          <p:nvPr/>
        </p:nvCxnSpPr>
        <p:spPr>
          <a:xfrm>
            <a:off x="4647163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2091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3489039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4657942" y="30543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ángulo redondeado 347"/>
          <p:cNvSpPr/>
          <p:nvPr/>
        </p:nvSpPr>
        <p:spPr>
          <a:xfrm>
            <a:off x="275676" y="3333224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73488" y="3859124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/>
          <p:nvPr/>
        </p:nvCxnSpPr>
        <p:spPr>
          <a:xfrm>
            <a:off x="799332" y="3328852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37355" y="35768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67987" y="3384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65987" y="3384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34890" y="33845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37355" y="38336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67987" y="3613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65987" y="3613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34890" y="36137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60460" y="40981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67987" y="3892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65987" y="3892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34890" y="38928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0460" y="43500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067925" y="41581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465925" y="41581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34828" y="41581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2068709" y="43989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66709" y="43989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369"/>
          <p:cNvCxnSpPr/>
          <p:nvPr/>
        </p:nvCxnSpPr>
        <p:spPr>
          <a:xfrm>
            <a:off x="4635612" y="43989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50742" y="335213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50450" y="357980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943051" y="384642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29542" y="407054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56266" y="4341532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75385" y="4693929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55072" y="5201023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/>
          <p:nvPr/>
        </p:nvCxnSpPr>
        <p:spPr>
          <a:xfrm>
            <a:off x="799041" y="4689557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37064" y="49375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67696" y="4745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65696" y="4745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34599" y="47452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37064" y="519431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67696" y="4974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65696" y="4974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34599" y="497446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60169" y="54588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67696" y="5253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65696" y="5253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34599" y="525357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960169" y="571074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67634" y="5518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65634" y="5518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34537" y="55188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2068418" y="5759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466418" y="5759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35321" y="57596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268941" y="6105455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43017" y="6612549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/>
          <p:nvPr/>
        </p:nvCxnSpPr>
        <p:spPr>
          <a:xfrm>
            <a:off x="792597" y="6101083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30620" y="634905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61252" y="6156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59252" y="6156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28155" y="6156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30620" y="66058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61252" y="63859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59252" y="63859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28155" y="638599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53725" y="68704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61252" y="6665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59252" y="6665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28155" y="6665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953725" y="71222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61190" y="69303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59190" y="69303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28093" y="69303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1974" y="71711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59974" y="71711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28877" y="71711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44567" y="469163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60168" y="495577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52118" y="520763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44108" y="5459441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51308" y="567990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23961" y="634285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908237" y="662311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29277" y="687599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38160" y="7114018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21514" y="612198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2462658" y="1707427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5349397" y="1678407"/>
            <a:ext cx="442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2444950" y="1985741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2451859" y="2227897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2451859" y="250625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32200" y="277040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3808442" y="276660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2421221" y="2986621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CuadroTexto 251"/>
          <p:cNvSpPr txBox="1"/>
          <p:nvPr/>
        </p:nvSpPr>
        <p:spPr>
          <a:xfrm>
            <a:off x="3764923" y="300670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5372244" y="297329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4" name="CuadroTexto 253"/>
          <p:cNvSpPr txBox="1"/>
          <p:nvPr/>
        </p:nvSpPr>
        <p:spPr>
          <a:xfrm>
            <a:off x="3797727" y="252776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5352342" y="271943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5369299" y="246971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5349397" y="221585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5339301" y="192858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918003" y="223133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903866" y="19546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890582" y="167930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2532939" y="334224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501914" y="3592872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2501914" y="384863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2516998" y="4105298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3815179" y="406885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2521258" y="437116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3804196" y="4352335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9" name="CuadroTexto 268"/>
          <p:cNvSpPr txBox="1"/>
          <p:nvPr/>
        </p:nvSpPr>
        <p:spPr>
          <a:xfrm>
            <a:off x="3956353" y="337408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3830274" y="3573642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806229" y="3813740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2" name="CuadroTexto 271"/>
          <p:cNvSpPr txBox="1"/>
          <p:nvPr/>
        </p:nvSpPr>
        <p:spPr>
          <a:xfrm>
            <a:off x="5409988" y="412725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5390086" y="387339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5407043" y="362367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387141" y="336981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5397257" y="43658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417675" y="545743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397773" y="520357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414730" y="495385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394828" y="46999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404944" y="569602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5453768" y="688938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3" name="CuadroTexto 282"/>
          <p:cNvSpPr txBox="1"/>
          <p:nvPr/>
        </p:nvSpPr>
        <p:spPr>
          <a:xfrm>
            <a:off x="5433866" y="66355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5450823" y="638579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5430921" y="61319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441037" y="712797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2470340" y="470168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2448567" y="496505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2443305" y="52198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2463607" y="544966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811417" y="546600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2460578" y="569123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8" name="CuadroTexto 297"/>
          <p:cNvSpPr txBox="1"/>
          <p:nvPr/>
        </p:nvSpPr>
        <p:spPr>
          <a:xfrm>
            <a:off x="3821362" y="573216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9" name="CuadroTexto 298"/>
          <p:cNvSpPr txBox="1"/>
          <p:nvPr/>
        </p:nvSpPr>
        <p:spPr>
          <a:xfrm>
            <a:off x="3843684" y="467857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3826160" y="49683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820376" y="52153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2454641" y="61232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2464373" y="63501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2488495" y="66154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471977" y="688004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825721" y="68788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77719" y="7093712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805595" y="710209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3791914" y="610905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811118" y="637490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3820376" y="66431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303723" y="883869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>
            <a:off x="2938527" y="8829941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Rectángulo redondeado 313"/>
          <p:cNvSpPr/>
          <p:nvPr/>
        </p:nvSpPr>
        <p:spPr>
          <a:xfrm>
            <a:off x="293126" y="9117883"/>
            <a:ext cx="6392011" cy="426974"/>
          </a:xfrm>
          <a:prstGeom prst="roundRect">
            <a:avLst>
              <a:gd name="adj" fmla="val 14786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5" name="Conector recto 314"/>
          <p:cNvCxnSpPr/>
          <p:nvPr/>
        </p:nvCxnSpPr>
        <p:spPr>
          <a:xfrm>
            <a:off x="4280968" y="92204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499593" y="92075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CuadroTexto 316"/>
          <p:cNvSpPr txBox="1"/>
          <p:nvPr/>
        </p:nvSpPr>
        <p:spPr>
          <a:xfrm>
            <a:off x="388581" y="922900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Horizontal M 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255921" y="92291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4598047" y="921686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5778742" y="920835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1" name="Conector recto 320"/>
          <p:cNvCxnSpPr/>
          <p:nvPr/>
        </p:nvCxnSpPr>
        <p:spPr>
          <a:xfrm>
            <a:off x="2977536" y="92168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482">
            <a:extLst>
              <a:ext uri="{FF2B5EF4-FFF2-40B4-BE49-F238E27FC236}">
                <a16:creationId xmlns:a16="http://schemas.microsoft.com/office/drawing/2014/main" id="{4A411591-B2B8-43FF-7EBD-57335AC03CBE}"/>
              </a:ext>
            </a:extLst>
          </p:cNvPr>
          <p:cNvSpPr/>
          <p:nvPr/>
        </p:nvSpPr>
        <p:spPr>
          <a:xfrm>
            <a:off x="268941" y="7493287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9B61C33-7C24-7DC6-B255-A525F9DFD396}"/>
              </a:ext>
            </a:extLst>
          </p:cNvPr>
          <p:cNvSpPr txBox="1"/>
          <p:nvPr/>
        </p:nvSpPr>
        <p:spPr>
          <a:xfrm rot="16200000">
            <a:off x="99897" y="8000381"/>
            <a:ext cx="84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6D2CF4D-4F03-83C2-9E1C-A63C8FD24D88}"/>
              </a:ext>
            </a:extLst>
          </p:cNvPr>
          <p:cNvCxnSpPr/>
          <p:nvPr/>
        </p:nvCxnSpPr>
        <p:spPr>
          <a:xfrm>
            <a:off x="792597" y="7488915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CB194DF-4ABB-1510-F505-438057B571EE}"/>
              </a:ext>
            </a:extLst>
          </p:cNvPr>
          <p:cNvCxnSpPr/>
          <p:nvPr/>
        </p:nvCxnSpPr>
        <p:spPr>
          <a:xfrm>
            <a:off x="930620" y="77368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5346EF1-B341-C9B4-7FB3-AC37E38D25DA}"/>
              </a:ext>
            </a:extLst>
          </p:cNvPr>
          <p:cNvCxnSpPr/>
          <p:nvPr/>
        </p:nvCxnSpPr>
        <p:spPr>
          <a:xfrm>
            <a:off x="2061252" y="75446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82B22D6-567C-B487-226C-33C89EEEE256}"/>
              </a:ext>
            </a:extLst>
          </p:cNvPr>
          <p:cNvCxnSpPr/>
          <p:nvPr/>
        </p:nvCxnSpPr>
        <p:spPr>
          <a:xfrm>
            <a:off x="3459252" y="75446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24B5960-7CA9-7D26-40CF-0C05A214FC70}"/>
              </a:ext>
            </a:extLst>
          </p:cNvPr>
          <p:cNvCxnSpPr/>
          <p:nvPr/>
        </p:nvCxnSpPr>
        <p:spPr>
          <a:xfrm>
            <a:off x="4628155" y="754462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11E497C-30A2-0DD4-C03E-5D572135C425}"/>
              </a:ext>
            </a:extLst>
          </p:cNvPr>
          <p:cNvCxnSpPr/>
          <p:nvPr/>
        </p:nvCxnSpPr>
        <p:spPr>
          <a:xfrm>
            <a:off x="930620" y="79936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A99A770A-669A-ED32-8225-800FAE8B9CB1}"/>
              </a:ext>
            </a:extLst>
          </p:cNvPr>
          <p:cNvCxnSpPr/>
          <p:nvPr/>
        </p:nvCxnSpPr>
        <p:spPr>
          <a:xfrm>
            <a:off x="2061252" y="77738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8F50DF9-C316-7CDE-1490-42C5FF673872}"/>
              </a:ext>
            </a:extLst>
          </p:cNvPr>
          <p:cNvCxnSpPr/>
          <p:nvPr/>
        </p:nvCxnSpPr>
        <p:spPr>
          <a:xfrm>
            <a:off x="3459252" y="77738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7A617A0-8FB9-659B-7CD8-0420D0F5CD87}"/>
              </a:ext>
            </a:extLst>
          </p:cNvPr>
          <p:cNvCxnSpPr/>
          <p:nvPr/>
        </p:nvCxnSpPr>
        <p:spPr>
          <a:xfrm>
            <a:off x="4628155" y="77738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14C38281-1B6E-CBC7-E12D-DDF61E0524B5}"/>
              </a:ext>
            </a:extLst>
          </p:cNvPr>
          <p:cNvCxnSpPr/>
          <p:nvPr/>
        </p:nvCxnSpPr>
        <p:spPr>
          <a:xfrm>
            <a:off x="953725" y="82582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166397F9-65BF-6103-1281-56BDAFCDFC9A}"/>
              </a:ext>
            </a:extLst>
          </p:cNvPr>
          <p:cNvCxnSpPr/>
          <p:nvPr/>
        </p:nvCxnSpPr>
        <p:spPr>
          <a:xfrm>
            <a:off x="2061252" y="80529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837C2ADD-DCBD-4D5E-769E-EBF596ACFCE1}"/>
              </a:ext>
            </a:extLst>
          </p:cNvPr>
          <p:cNvCxnSpPr/>
          <p:nvPr/>
        </p:nvCxnSpPr>
        <p:spPr>
          <a:xfrm>
            <a:off x="3459252" y="80529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9E985A73-90AC-230A-DC9A-9D8A79BD6029}"/>
              </a:ext>
            </a:extLst>
          </p:cNvPr>
          <p:cNvCxnSpPr/>
          <p:nvPr/>
        </p:nvCxnSpPr>
        <p:spPr>
          <a:xfrm>
            <a:off x="4628155" y="80529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8DDC8E05-9645-4E03-FFEE-EBBCBFD1675B}"/>
              </a:ext>
            </a:extLst>
          </p:cNvPr>
          <p:cNvCxnSpPr/>
          <p:nvPr/>
        </p:nvCxnSpPr>
        <p:spPr>
          <a:xfrm>
            <a:off x="953725" y="851010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9C183FD6-84D9-118F-FB3F-84C254188379}"/>
              </a:ext>
            </a:extLst>
          </p:cNvPr>
          <p:cNvCxnSpPr/>
          <p:nvPr/>
        </p:nvCxnSpPr>
        <p:spPr>
          <a:xfrm>
            <a:off x="2061190" y="83181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0D6F178-DC2A-EBF7-28BB-469234E30007}"/>
              </a:ext>
            </a:extLst>
          </p:cNvPr>
          <p:cNvCxnSpPr/>
          <p:nvPr/>
        </p:nvCxnSpPr>
        <p:spPr>
          <a:xfrm>
            <a:off x="3459190" y="83181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4106A479-440E-6BA7-EB7D-3447D1E04961}"/>
              </a:ext>
            </a:extLst>
          </p:cNvPr>
          <p:cNvCxnSpPr/>
          <p:nvPr/>
        </p:nvCxnSpPr>
        <p:spPr>
          <a:xfrm>
            <a:off x="4628093" y="83181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1D8ED5E-2F13-0F8E-CD59-60B539F6D3A7}"/>
              </a:ext>
            </a:extLst>
          </p:cNvPr>
          <p:cNvCxnSpPr/>
          <p:nvPr/>
        </p:nvCxnSpPr>
        <p:spPr>
          <a:xfrm>
            <a:off x="2061974" y="85590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D699643F-A2A4-94C9-E7ED-5F7828341E6B}"/>
              </a:ext>
            </a:extLst>
          </p:cNvPr>
          <p:cNvCxnSpPr/>
          <p:nvPr/>
        </p:nvCxnSpPr>
        <p:spPr>
          <a:xfrm>
            <a:off x="3459974" y="85590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9D63B125-8B1F-D686-4762-5C62ED1445E3}"/>
              </a:ext>
            </a:extLst>
          </p:cNvPr>
          <p:cNvCxnSpPr/>
          <p:nvPr/>
        </p:nvCxnSpPr>
        <p:spPr>
          <a:xfrm>
            <a:off x="4628877" y="85590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6C4658C-06F9-DC02-F4BD-B6996FF3025E}"/>
              </a:ext>
            </a:extLst>
          </p:cNvPr>
          <p:cNvSpPr txBox="1"/>
          <p:nvPr/>
        </p:nvSpPr>
        <p:spPr>
          <a:xfrm>
            <a:off x="923961" y="773068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04A984E-0E3B-422D-7E9F-53A8E6D51F27}"/>
              </a:ext>
            </a:extLst>
          </p:cNvPr>
          <p:cNvSpPr txBox="1"/>
          <p:nvPr/>
        </p:nvSpPr>
        <p:spPr>
          <a:xfrm>
            <a:off x="908237" y="801094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DD91893-1F7A-D048-C779-7B6D2C259989}"/>
              </a:ext>
            </a:extLst>
          </p:cNvPr>
          <p:cNvSpPr txBox="1"/>
          <p:nvPr/>
        </p:nvSpPr>
        <p:spPr>
          <a:xfrm>
            <a:off x="929277" y="8263830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D3C559C6-465A-AACA-48E8-67F0385D4941}"/>
              </a:ext>
            </a:extLst>
          </p:cNvPr>
          <p:cNvSpPr txBox="1"/>
          <p:nvPr/>
        </p:nvSpPr>
        <p:spPr>
          <a:xfrm>
            <a:off x="938160" y="8501850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809D4F4-9869-362D-174B-6B5330B55302}"/>
              </a:ext>
            </a:extLst>
          </p:cNvPr>
          <p:cNvSpPr txBox="1"/>
          <p:nvPr/>
        </p:nvSpPr>
        <p:spPr>
          <a:xfrm>
            <a:off x="921514" y="7509820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6176A28-7CF4-D422-255D-6944275F111C}"/>
              </a:ext>
            </a:extLst>
          </p:cNvPr>
          <p:cNvSpPr txBox="1"/>
          <p:nvPr/>
        </p:nvSpPr>
        <p:spPr>
          <a:xfrm>
            <a:off x="5453768" y="827721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3757E36-ACDE-B81C-E3F8-26D4BF84A218}"/>
              </a:ext>
            </a:extLst>
          </p:cNvPr>
          <p:cNvSpPr txBox="1"/>
          <p:nvPr/>
        </p:nvSpPr>
        <p:spPr>
          <a:xfrm>
            <a:off x="5433866" y="802335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FEEBA9C-F8CC-BAAB-22D9-4DA3B4E5EDD9}"/>
              </a:ext>
            </a:extLst>
          </p:cNvPr>
          <p:cNvSpPr txBox="1"/>
          <p:nvPr/>
        </p:nvSpPr>
        <p:spPr>
          <a:xfrm>
            <a:off x="5450823" y="777363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AEBBC00-565D-FEAF-4D5B-F25D3BEA3845}"/>
              </a:ext>
            </a:extLst>
          </p:cNvPr>
          <p:cNvSpPr txBox="1"/>
          <p:nvPr/>
        </p:nvSpPr>
        <p:spPr>
          <a:xfrm>
            <a:off x="5430921" y="75197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F4A09D9C-883A-FD2F-EA7A-43A304797E61}"/>
              </a:ext>
            </a:extLst>
          </p:cNvPr>
          <p:cNvSpPr txBox="1"/>
          <p:nvPr/>
        </p:nvSpPr>
        <p:spPr>
          <a:xfrm>
            <a:off x="5441037" y="851580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15E1B2C-6E1B-6B94-9F25-D3744CBA3DFF}"/>
              </a:ext>
            </a:extLst>
          </p:cNvPr>
          <p:cNvSpPr txBox="1"/>
          <p:nvPr/>
        </p:nvSpPr>
        <p:spPr>
          <a:xfrm>
            <a:off x="2454641" y="751110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C62B0CF-BD3C-FA58-BD28-DFDB05595AE8}"/>
              </a:ext>
            </a:extLst>
          </p:cNvPr>
          <p:cNvSpPr txBox="1"/>
          <p:nvPr/>
        </p:nvSpPr>
        <p:spPr>
          <a:xfrm>
            <a:off x="2464373" y="77379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39CE1D0C-B634-F812-6DFA-4170A880BD69}"/>
              </a:ext>
            </a:extLst>
          </p:cNvPr>
          <p:cNvSpPr txBox="1"/>
          <p:nvPr/>
        </p:nvSpPr>
        <p:spPr>
          <a:xfrm>
            <a:off x="2488495" y="800330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FF474A4-FB75-5F89-F44A-D6C694C6396C}"/>
              </a:ext>
            </a:extLst>
          </p:cNvPr>
          <p:cNvSpPr txBox="1"/>
          <p:nvPr/>
        </p:nvSpPr>
        <p:spPr>
          <a:xfrm>
            <a:off x="2471977" y="82678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6A6EB8CD-1BBB-4ABF-4C0E-922F57627F51}"/>
              </a:ext>
            </a:extLst>
          </p:cNvPr>
          <p:cNvSpPr txBox="1"/>
          <p:nvPr/>
        </p:nvSpPr>
        <p:spPr>
          <a:xfrm>
            <a:off x="3825721" y="826670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3B838147-EC40-E089-6733-C07495B70BFE}"/>
              </a:ext>
            </a:extLst>
          </p:cNvPr>
          <p:cNvSpPr txBox="1"/>
          <p:nvPr/>
        </p:nvSpPr>
        <p:spPr>
          <a:xfrm>
            <a:off x="2477719" y="848154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04D0472-B06E-6F47-FAEA-950C1B410CC7}"/>
              </a:ext>
            </a:extLst>
          </p:cNvPr>
          <p:cNvSpPr txBox="1"/>
          <p:nvPr/>
        </p:nvSpPr>
        <p:spPr>
          <a:xfrm>
            <a:off x="3805595" y="84899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7CEFA5D-BB6E-DDA6-87F6-DA91471CD8DC}"/>
              </a:ext>
            </a:extLst>
          </p:cNvPr>
          <p:cNvSpPr txBox="1"/>
          <p:nvPr/>
        </p:nvSpPr>
        <p:spPr>
          <a:xfrm>
            <a:off x="3791914" y="749688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F6FAB43-8319-BA47-DDE6-A18DED5288FD}"/>
              </a:ext>
            </a:extLst>
          </p:cNvPr>
          <p:cNvSpPr txBox="1"/>
          <p:nvPr/>
        </p:nvSpPr>
        <p:spPr>
          <a:xfrm>
            <a:off x="3811118" y="776274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1816E05-F562-AB9D-16D2-04122F5D8C2D}"/>
              </a:ext>
            </a:extLst>
          </p:cNvPr>
          <p:cNvSpPr txBox="1"/>
          <p:nvPr/>
        </p:nvSpPr>
        <p:spPr>
          <a:xfrm>
            <a:off x="3820376" y="80310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EDFCD5C-02EF-6BBB-60E7-51990675A21A}"/>
              </a:ext>
            </a:extLst>
          </p:cNvPr>
          <p:cNvSpPr txBox="1"/>
          <p:nvPr/>
        </p:nvSpPr>
        <p:spPr>
          <a:xfrm>
            <a:off x="4082119" y="961920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31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02" name="CuadroTexto 201"/>
          <p:cNvSpPr txBox="1"/>
          <p:nvPr/>
        </p:nvSpPr>
        <p:spPr>
          <a:xfrm>
            <a:off x="998633" y="1766885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980733" y="2011403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997404" y="2272661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06" name="CuadroTexto 205"/>
          <p:cNvSpPr txBox="1"/>
          <p:nvPr/>
        </p:nvSpPr>
        <p:spPr>
          <a:xfrm>
            <a:off x="1001808" y="2541135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1011726" y="279383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1004252" y="303543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Rectángulo redondeado 209"/>
          <p:cNvSpPr/>
          <p:nvPr/>
        </p:nvSpPr>
        <p:spPr>
          <a:xfrm>
            <a:off x="287227" y="1754193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CuadroTexto 210"/>
          <p:cNvSpPr txBox="1"/>
          <p:nvPr/>
        </p:nvSpPr>
        <p:spPr>
          <a:xfrm rot="16200000">
            <a:off x="-102747" y="2414464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2" name="Conector recto 211"/>
          <p:cNvCxnSpPr/>
          <p:nvPr/>
        </p:nvCxnSpPr>
        <p:spPr>
          <a:xfrm>
            <a:off x="810883" y="1749821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948906" y="19977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/>
          <p:cNvCxnSpPr/>
          <p:nvPr/>
        </p:nvCxnSpPr>
        <p:spPr>
          <a:xfrm>
            <a:off x="2079538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/>
          <p:nvPr/>
        </p:nvCxnSpPr>
        <p:spPr>
          <a:xfrm>
            <a:off x="3477538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4646441" y="18055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948906" y="22545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2079538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3477538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4646441" y="2034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972011" y="25191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2079538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3477538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4646441" y="23138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972011" y="277101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290"/>
          <p:cNvCxnSpPr/>
          <p:nvPr/>
        </p:nvCxnSpPr>
        <p:spPr>
          <a:xfrm>
            <a:off x="2079476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ector recto 321"/>
          <p:cNvCxnSpPr/>
          <p:nvPr/>
        </p:nvCxnSpPr>
        <p:spPr>
          <a:xfrm>
            <a:off x="3477476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recto 322"/>
          <p:cNvCxnSpPr/>
          <p:nvPr/>
        </p:nvCxnSpPr>
        <p:spPr>
          <a:xfrm>
            <a:off x="4646379" y="25790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recto 323"/>
          <p:cNvCxnSpPr/>
          <p:nvPr/>
        </p:nvCxnSpPr>
        <p:spPr>
          <a:xfrm>
            <a:off x="962462" y="303059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cto 324"/>
          <p:cNvCxnSpPr/>
          <p:nvPr/>
        </p:nvCxnSpPr>
        <p:spPr>
          <a:xfrm>
            <a:off x="2080260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3478260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cto 326"/>
          <p:cNvCxnSpPr/>
          <p:nvPr/>
        </p:nvCxnSpPr>
        <p:spPr>
          <a:xfrm>
            <a:off x="4647163" y="28199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ector recto 327"/>
          <p:cNvCxnSpPr/>
          <p:nvPr/>
        </p:nvCxnSpPr>
        <p:spPr>
          <a:xfrm>
            <a:off x="2091039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ector recto 328"/>
          <p:cNvCxnSpPr/>
          <p:nvPr/>
        </p:nvCxnSpPr>
        <p:spPr>
          <a:xfrm>
            <a:off x="3489039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ector recto 329"/>
          <p:cNvCxnSpPr/>
          <p:nvPr/>
        </p:nvCxnSpPr>
        <p:spPr>
          <a:xfrm>
            <a:off x="4657942" y="30905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CuadroTexto 370"/>
          <p:cNvSpPr txBox="1"/>
          <p:nvPr/>
        </p:nvSpPr>
        <p:spPr>
          <a:xfrm>
            <a:off x="999716" y="3401889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981816" y="3646407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998487" y="390766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4" name="CuadroTexto 373"/>
          <p:cNvSpPr txBox="1"/>
          <p:nvPr/>
        </p:nvSpPr>
        <p:spPr>
          <a:xfrm>
            <a:off x="1002891" y="4176139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1012809" y="4428834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1005335" y="467044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Rectángulo redondeado 377"/>
          <p:cNvSpPr/>
          <p:nvPr/>
        </p:nvSpPr>
        <p:spPr>
          <a:xfrm>
            <a:off x="288310" y="3389197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0" name="CuadroTexto 379"/>
          <p:cNvSpPr txBox="1"/>
          <p:nvPr/>
        </p:nvSpPr>
        <p:spPr>
          <a:xfrm rot="16200000">
            <a:off x="-107275" y="4049468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1" name="Conector recto 380"/>
          <p:cNvCxnSpPr/>
          <p:nvPr/>
        </p:nvCxnSpPr>
        <p:spPr>
          <a:xfrm>
            <a:off x="811966" y="3384825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949989" y="36328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2080621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ector recto 384"/>
          <p:cNvCxnSpPr/>
          <p:nvPr/>
        </p:nvCxnSpPr>
        <p:spPr>
          <a:xfrm>
            <a:off x="3478621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4647524" y="34405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ector recto 388"/>
          <p:cNvCxnSpPr/>
          <p:nvPr/>
        </p:nvCxnSpPr>
        <p:spPr>
          <a:xfrm>
            <a:off x="949989" y="38895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2080621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78621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47524" y="36697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ector recto 392"/>
          <p:cNvCxnSpPr/>
          <p:nvPr/>
        </p:nvCxnSpPr>
        <p:spPr>
          <a:xfrm>
            <a:off x="973094" y="41541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2080621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3478621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4647524" y="3948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973094" y="44060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2080559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78559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647462" y="42141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963545" y="46656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81343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3479343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4648246" y="4454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2092122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3490122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4659025" y="4725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ángulo redondeado 425"/>
          <p:cNvSpPr/>
          <p:nvPr/>
        </p:nvSpPr>
        <p:spPr>
          <a:xfrm>
            <a:off x="287228" y="5107382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CuadroTexto 426"/>
          <p:cNvSpPr txBox="1"/>
          <p:nvPr/>
        </p:nvSpPr>
        <p:spPr>
          <a:xfrm>
            <a:off x="2932484" y="5080119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28" name="Rectángulo redondeado 427"/>
          <p:cNvSpPr/>
          <p:nvPr/>
        </p:nvSpPr>
        <p:spPr>
          <a:xfrm>
            <a:off x="287227" y="5446107"/>
            <a:ext cx="6398202" cy="824619"/>
          </a:xfrm>
          <a:prstGeom prst="roundRect">
            <a:avLst>
              <a:gd name="adj" fmla="val 9410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9" name="Conector recto 428"/>
          <p:cNvCxnSpPr/>
          <p:nvPr/>
        </p:nvCxnSpPr>
        <p:spPr>
          <a:xfrm>
            <a:off x="3572699" y="55453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4674630" y="55325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CuadroTexto 430"/>
          <p:cNvSpPr txBox="1"/>
          <p:nvPr/>
        </p:nvSpPr>
        <p:spPr>
          <a:xfrm>
            <a:off x="388581" y="5553951"/>
            <a:ext cx="1229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2453163" y="555411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3802627" y="554180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5534448" y="5533302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35" name="Conector recto 434"/>
          <p:cNvCxnSpPr/>
          <p:nvPr/>
        </p:nvCxnSpPr>
        <p:spPr>
          <a:xfrm>
            <a:off x="2135942" y="55418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3572699" y="59738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Conector recto 436"/>
          <p:cNvCxnSpPr/>
          <p:nvPr/>
        </p:nvCxnSpPr>
        <p:spPr>
          <a:xfrm>
            <a:off x="4674630" y="59609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437"/>
          <p:cNvCxnSpPr/>
          <p:nvPr/>
        </p:nvCxnSpPr>
        <p:spPr>
          <a:xfrm>
            <a:off x="2135942" y="59702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cto 438"/>
          <p:cNvCxnSpPr/>
          <p:nvPr/>
        </p:nvCxnSpPr>
        <p:spPr>
          <a:xfrm>
            <a:off x="429435" y="5876875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CuadroTexto 439"/>
          <p:cNvSpPr txBox="1"/>
          <p:nvPr/>
        </p:nvSpPr>
        <p:spPr>
          <a:xfrm>
            <a:off x="399999" y="5946164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2464580" y="5946326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3814044" y="593401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5545866" y="5925515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167268" y="7978408"/>
            <a:ext cx="32464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20000.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precio de servicios funerarios incluye IGV.</a:t>
            </a:r>
          </a:p>
        </p:txBody>
      </p:sp>
      <p:sp>
        <p:nvSpPr>
          <p:cNvPr id="445" name="CuadroTexto 444"/>
          <p:cNvSpPr txBox="1"/>
          <p:nvPr/>
        </p:nvSpPr>
        <p:spPr>
          <a:xfrm>
            <a:off x="5506667" y="197375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5534448" y="223820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5514452" y="249203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5514452" y="274397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5530911" y="29938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2411983" y="19628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2412528" y="222453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2404102" y="244661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409925" y="271522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2411608" y="300055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3802820" y="195061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3802101" y="22237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3802189" y="247596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790126" y="273915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3798356" y="30012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500180" y="173704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2388072" y="173392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3806073" y="17490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2402365" y="36184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CuadroTexto 515"/>
          <p:cNvSpPr txBox="1"/>
          <p:nvPr/>
        </p:nvSpPr>
        <p:spPr>
          <a:xfrm>
            <a:off x="2422829" y="391564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2438314" y="41398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2446629" y="437289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2464580" y="465176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824063" y="360938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806073" y="388212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4" name="CuadroTexto 523"/>
          <p:cNvSpPr txBox="1"/>
          <p:nvPr/>
        </p:nvSpPr>
        <p:spPr>
          <a:xfrm>
            <a:off x="3823784" y="41423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3823041" y="440798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3823041" y="46582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7" name="CuadroTexto 526"/>
          <p:cNvSpPr txBox="1"/>
          <p:nvPr/>
        </p:nvSpPr>
        <p:spPr>
          <a:xfrm>
            <a:off x="5576873" y="46651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8" name="CuadroTexto 527"/>
          <p:cNvSpPr txBox="1"/>
          <p:nvPr/>
        </p:nvSpPr>
        <p:spPr>
          <a:xfrm>
            <a:off x="2400895" y="337526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3841733" y="33686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5549092" y="36357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576873" y="390024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4" name="CuadroTexto 533"/>
          <p:cNvSpPr txBox="1"/>
          <p:nvPr/>
        </p:nvSpPr>
        <p:spPr>
          <a:xfrm>
            <a:off x="5556877" y="415407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5" name="CuadroTexto 534"/>
          <p:cNvSpPr txBox="1"/>
          <p:nvPr/>
        </p:nvSpPr>
        <p:spPr>
          <a:xfrm>
            <a:off x="5556877" y="440601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542605" y="339908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425">
            <a:extLst>
              <a:ext uri="{FF2B5EF4-FFF2-40B4-BE49-F238E27FC236}">
                <a16:creationId xmlns:a16="http://schemas.microsoft.com/office/drawing/2014/main" id="{3DDE4545-4C72-4447-CC60-898BF8430570}"/>
              </a:ext>
            </a:extLst>
          </p:cNvPr>
          <p:cNvSpPr/>
          <p:nvPr/>
        </p:nvSpPr>
        <p:spPr>
          <a:xfrm>
            <a:off x="268941" y="659434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EE7182-0C6B-39EC-8A3C-1D2F21E1566D}"/>
              </a:ext>
            </a:extLst>
          </p:cNvPr>
          <p:cNvSpPr txBox="1"/>
          <p:nvPr/>
        </p:nvSpPr>
        <p:spPr>
          <a:xfrm>
            <a:off x="2914197" y="6567081"/>
            <a:ext cx="1466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Servicios Funerarios 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6" name="Rectángulo redondeado 427">
            <a:extLst>
              <a:ext uri="{FF2B5EF4-FFF2-40B4-BE49-F238E27FC236}">
                <a16:creationId xmlns:a16="http://schemas.microsoft.com/office/drawing/2014/main" id="{8FD20077-5C55-F4E5-C2C8-4DBA254A6C0D}"/>
              </a:ext>
            </a:extLst>
          </p:cNvPr>
          <p:cNvSpPr/>
          <p:nvPr/>
        </p:nvSpPr>
        <p:spPr>
          <a:xfrm>
            <a:off x="278375" y="7043636"/>
            <a:ext cx="6398202" cy="472487"/>
          </a:xfrm>
          <a:prstGeom prst="roundRect">
            <a:avLst>
              <a:gd name="adj" fmla="val 9410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B216F14-A281-55B5-191A-0C60E937D1D9}"/>
              </a:ext>
            </a:extLst>
          </p:cNvPr>
          <p:cNvCxnSpPr/>
          <p:nvPr/>
        </p:nvCxnSpPr>
        <p:spPr>
          <a:xfrm>
            <a:off x="3563847" y="71429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A28EB21F-C855-BA4F-EF68-11C9866DAC5F}"/>
              </a:ext>
            </a:extLst>
          </p:cNvPr>
          <p:cNvCxnSpPr/>
          <p:nvPr/>
        </p:nvCxnSpPr>
        <p:spPr>
          <a:xfrm>
            <a:off x="4665778" y="71300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28BD59F-0595-6BE7-AC03-3246FDCC0E96}"/>
              </a:ext>
            </a:extLst>
          </p:cNvPr>
          <p:cNvSpPr txBox="1"/>
          <p:nvPr/>
        </p:nvSpPr>
        <p:spPr>
          <a:xfrm>
            <a:off x="379729" y="7151480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E0ECE12-FAA3-1B3C-D25C-BEA6DA103F2D}"/>
              </a:ext>
            </a:extLst>
          </p:cNvPr>
          <p:cNvSpPr txBox="1"/>
          <p:nvPr/>
        </p:nvSpPr>
        <p:spPr>
          <a:xfrm>
            <a:off x="2639103" y="7140205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ECB128A-2D61-610A-9700-B52ED0C3934A}"/>
              </a:ext>
            </a:extLst>
          </p:cNvPr>
          <p:cNvSpPr txBox="1"/>
          <p:nvPr/>
        </p:nvSpPr>
        <p:spPr>
          <a:xfrm>
            <a:off x="3793775" y="713933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D2ABC3-1404-41C9-9CD6-57D4D8267674}"/>
              </a:ext>
            </a:extLst>
          </p:cNvPr>
          <p:cNvSpPr txBox="1"/>
          <p:nvPr/>
        </p:nvSpPr>
        <p:spPr>
          <a:xfrm>
            <a:off x="5678760" y="7130042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F73134A-B7A5-3BBB-FA36-33E27B65658D}"/>
              </a:ext>
            </a:extLst>
          </p:cNvPr>
          <p:cNvCxnSpPr/>
          <p:nvPr/>
        </p:nvCxnSpPr>
        <p:spPr>
          <a:xfrm>
            <a:off x="2127090" y="71393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D308873-EDD6-E8D4-C72E-26CEC98CF5FF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81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337" name="CuadroTexto 336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40" name="CuadroTexto 339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Rectángulo redondeado 342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CuadroTexto 343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recto 366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CuadroTexto 368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CuadroTexto 374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9" name="CuadroTexto 3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8" name="Rectángulo redondeado 387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CuadroTexto 407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09" name="Conector recto 408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recto 409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cto 41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ángulo redondeado 503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CuadroTexto 504"/>
          <p:cNvSpPr txBox="1"/>
          <p:nvPr/>
        </p:nvSpPr>
        <p:spPr>
          <a:xfrm>
            <a:off x="2805674" y="1393915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08" name="Rectángulo redondeado 507"/>
          <p:cNvSpPr/>
          <p:nvPr/>
        </p:nvSpPr>
        <p:spPr>
          <a:xfrm>
            <a:off x="254251" y="4969009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CuadroTexto 508"/>
          <p:cNvSpPr txBox="1"/>
          <p:nvPr/>
        </p:nvSpPr>
        <p:spPr>
          <a:xfrm>
            <a:off x="2845395" y="4952060"/>
            <a:ext cx="131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0" name="Rectángulo redondeado 509"/>
          <p:cNvSpPr/>
          <p:nvPr/>
        </p:nvSpPr>
        <p:spPr>
          <a:xfrm>
            <a:off x="284291" y="5296099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CuadroTexto 510"/>
          <p:cNvSpPr txBox="1"/>
          <p:nvPr/>
        </p:nvSpPr>
        <p:spPr>
          <a:xfrm rot="16200000">
            <a:off x="180428" y="567981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2" name="Conector recto 511"/>
          <p:cNvCxnSpPr/>
          <p:nvPr/>
        </p:nvCxnSpPr>
        <p:spPr>
          <a:xfrm>
            <a:off x="807947" y="5291727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45970" y="55397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76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3474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4643505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45970" y="57964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76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3474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643505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2076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3474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4643505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942103" y="60660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085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3483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4652131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uadroTexto 545"/>
          <p:cNvSpPr txBox="1"/>
          <p:nvPr/>
        </p:nvSpPr>
        <p:spPr>
          <a:xfrm>
            <a:off x="946001" y="529839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0939" y="57810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940780" y="554407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942593" y="606605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2" name="Rectángulo redondeado 561"/>
          <p:cNvSpPr/>
          <p:nvPr/>
        </p:nvSpPr>
        <p:spPr>
          <a:xfrm>
            <a:off x="257077" y="643281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" name="CuadroTexto 562"/>
          <p:cNvSpPr txBox="1"/>
          <p:nvPr/>
        </p:nvSpPr>
        <p:spPr>
          <a:xfrm rot="16200000">
            <a:off x="153214" y="68165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4" name="Conector recto 563"/>
          <p:cNvCxnSpPr/>
          <p:nvPr/>
        </p:nvCxnSpPr>
        <p:spPr>
          <a:xfrm>
            <a:off x="780733" y="642844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564"/>
          <p:cNvCxnSpPr/>
          <p:nvPr/>
        </p:nvCxnSpPr>
        <p:spPr>
          <a:xfrm>
            <a:off x="918756" y="66764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/>
          <p:cNvCxnSpPr/>
          <p:nvPr/>
        </p:nvCxnSpPr>
        <p:spPr>
          <a:xfrm>
            <a:off x="2049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3447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4616291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918756" y="693319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2049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3447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4616291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049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447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16291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914889" y="72027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58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56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24917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18787" y="643511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923725" y="691772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13566" y="668079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15379" y="720276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Rectángulo redondeado 587"/>
          <p:cNvSpPr/>
          <p:nvPr/>
        </p:nvSpPr>
        <p:spPr>
          <a:xfrm>
            <a:off x="254251" y="760377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9" name="CuadroTexto 588"/>
          <p:cNvSpPr txBox="1"/>
          <p:nvPr/>
        </p:nvSpPr>
        <p:spPr>
          <a:xfrm rot="16200000">
            <a:off x="144777" y="798748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90" name="Conector recto 589"/>
          <p:cNvCxnSpPr/>
          <p:nvPr/>
        </p:nvCxnSpPr>
        <p:spPr>
          <a:xfrm>
            <a:off x="777907" y="759940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15930" y="78473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46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44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13465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915930" y="81041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2046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44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4613465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2046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3444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4613465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912063" y="83737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2055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3453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4622091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CuadroTexto 605"/>
          <p:cNvSpPr txBox="1"/>
          <p:nvPr/>
        </p:nvSpPr>
        <p:spPr>
          <a:xfrm>
            <a:off x="915961" y="760607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920899" y="808868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9" name="CuadroTexto 608"/>
          <p:cNvSpPr txBox="1"/>
          <p:nvPr/>
        </p:nvSpPr>
        <p:spPr>
          <a:xfrm>
            <a:off x="910740" y="78517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0" name="CuadroTexto 609"/>
          <p:cNvSpPr txBox="1"/>
          <p:nvPr/>
        </p:nvSpPr>
        <p:spPr>
          <a:xfrm>
            <a:off x="912553" y="8373723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2436153" y="202080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5" name="CuadroTexto 664"/>
          <p:cNvSpPr txBox="1"/>
          <p:nvPr/>
        </p:nvSpPr>
        <p:spPr>
          <a:xfrm>
            <a:off x="2455302" y="22924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2442566" y="254925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2449839" y="280111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8" name="CuadroTexto 667"/>
          <p:cNvSpPr txBox="1"/>
          <p:nvPr/>
        </p:nvSpPr>
        <p:spPr>
          <a:xfrm>
            <a:off x="2442565" y="302466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9" name="CuadroTexto 668"/>
          <p:cNvSpPr txBox="1"/>
          <p:nvPr/>
        </p:nvSpPr>
        <p:spPr>
          <a:xfrm>
            <a:off x="3764912" y="19619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3768117" y="223535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1" name="CuadroTexto 670"/>
          <p:cNvSpPr txBox="1"/>
          <p:nvPr/>
        </p:nvSpPr>
        <p:spPr>
          <a:xfrm>
            <a:off x="3753497" y="250522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2" name="CuadroTexto 671"/>
          <p:cNvSpPr txBox="1"/>
          <p:nvPr/>
        </p:nvSpPr>
        <p:spPr>
          <a:xfrm>
            <a:off x="3764912" y="276979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3" name="CuadroTexto 672"/>
          <p:cNvSpPr txBox="1"/>
          <p:nvPr/>
        </p:nvSpPr>
        <p:spPr>
          <a:xfrm>
            <a:off x="3787062" y="30083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4" name="CuadroTexto 673"/>
          <p:cNvSpPr txBox="1"/>
          <p:nvPr/>
        </p:nvSpPr>
        <p:spPr>
          <a:xfrm>
            <a:off x="2482120" y="17594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5" name="CuadroTexto 674"/>
          <p:cNvSpPr txBox="1"/>
          <p:nvPr/>
        </p:nvSpPr>
        <p:spPr>
          <a:xfrm>
            <a:off x="2455019" y="36540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6" name="CuadroTexto 675"/>
          <p:cNvSpPr txBox="1"/>
          <p:nvPr/>
        </p:nvSpPr>
        <p:spPr>
          <a:xfrm>
            <a:off x="2445029" y="389313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7" name="CuadroTexto 676"/>
          <p:cNvSpPr txBox="1"/>
          <p:nvPr/>
        </p:nvSpPr>
        <p:spPr>
          <a:xfrm>
            <a:off x="2453375" y="41468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8" name="CuadroTexto 677"/>
          <p:cNvSpPr txBox="1"/>
          <p:nvPr/>
        </p:nvSpPr>
        <p:spPr>
          <a:xfrm>
            <a:off x="2471360" y="43950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9" name="CuadroTexto 678"/>
          <p:cNvSpPr txBox="1"/>
          <p:nvPr/>
        </p:nvSpPr>
        <p:spPr>
          <a:xfrm>
            <a:off x="2486979" y="464421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0" name="CuadroTexto 679"/>
          <p:cNvSpPr txBox="1"/>
          <p:nvPr/>
        </p:nvSpPr>
        <p:spPr>
          <a:xfrm>
            <a:off x="3772504" y="357496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1" name="CuadroTexto 680"/>
          <p:cNvSpPr txBox="1"/>
          <p:nvPr/>
        </p:nvSpPr>
        <p:spPr>
          <a:xfrm>
            <a:off x="3747221" y="384699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2" name="CuadroTexto 681"/>
          <p:cNvSpPr txBox="1"/>
          <p:nvPr/>
        </p:nvSpPr>
        <p:spPr>
          <a:xfrm>
            <a:off x="3779946" y="409160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3" name="CuadroTexto 682"/>
          <p:cNvSpPr txBox="1"/>
          <p:nvPr/>
        </p:nvSpPr>
        <p:spPr>
          <a:xfrm>
            <a:off x="3777081" y="436441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4" name="CuadroTexto 683"/>
          <p:cNvSpPr txBox="1"/>
          <p:nvPr/>
        </p:nvSpPr>
        <p:spPr>
          <a:xfrm>
            <a:off x="3779946" y="465401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5" name="CuadroTexto 684"/>
          <p:cNvSpPr txBox="1"/>
          <p:nvPr/>
        </p:nvSpPr>
        <p:spPr>
          <a:xfrm>
            <a:off x="2445831" y="335878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6" name="CuadroTexto 685"/>
          <p:cNvSpPr txBox="1"/>
          <p:nvPr/>
        </p:nvSpPr>
        <p:spPr>
          <a:xfrm>
            <a:off x="3890582" y="167930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7" name="CuadroTexto 686"/>
          <p:cNvSpPr txBox="1"/>
          <p:nvPr/>
        </p:nvSpPr>
        <p:spPr>
          <a:xfrm>
            <a:off x="3890582" y="334128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8" name="CuadroTexto 687"/>
          <p:cNvSpPr txBox="1"/>
          <p:nvPr/>
        </p:nvSpPr>
        <p:spPr>
          <a:xfrm>
            <a:off x="5298652" y="172169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9" name="CuadroTexto 688"/>
          <p:cNvSpPr txBox="1"/>
          <p:nvPr/>
        </p:nvSpPr>
        <p:spPr>
          <a:xfrm>
            <a:off x="5298652" y="200370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0" name="CuadroTexto 689"/>
          <p:cNvSpPr txBox="1"/>
          <p:nvPr/>
        </p:nvSpPr>
        <p:spPr>
          <a:xfrm>
            <a:off x="5298652" y="223535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1" name="CuadroTexto 690"/>
          <p:cNvSpPr txBox="1"/>
          <p:nvPr/>
        </p:nvSpPr>
        <p:spPr>
          <a:xfrm>
            <a:off x="5298652" y="250172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2" name="CuadroTexto 691"/>
          <p:cNvSpPr txBox="1"/>
          <p:nvPr/>
        </p:nvSpPr>
        <p:spPr>
          <a:xfrm>
            <a:off x="5341005" y="337585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3" name="CuadroTexto 692"/>
          <p:cNvSpPr txBox="1"/>
          <p:nvPr/>
        </p:nvSpPr>
        <p:spPr>
          <a:xfrm>
            <a:off x="5341005" y="3657864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4" name="CuadroTexto 693"/>
          <p:cNvSpPr txBox="1"/>
          <p:nvPr/>
        </p:nvSpPr>
        <p:spPr>
          <a:xfrm>
            <a:off x="5341005" y="388951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5" name="CuadroTexto 694"/>
          <p:cNvSpPr txBox="1"/>
          <p:nvPr/>
        </p:nvSpPr>
        <p:spPr>
          <a:xfrm>
            <a:off x="5341005" y="4155883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6" name="CuadroTexto 695"/>
          <p:cNvSpPr txBox="1"/>
          <p:nvPr/>
        </p:nvSpPr>
        <p:spPr>
          <a:xfrm>
            <a:off x="5310442" y="275176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7" name="CuadroTexto 696"/>
          <p:cNvSpPr txBox="1"/>
          <p:nvPr/>
        </p:nvSpPr>
        <p:spPr>
          <a:xfrm>
            <a:off x="5298652" y="299851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8" name="CuadroTexto 697"/>
          <p:cNvSpPr txBox="1"/>
          <p:nvPr/>
        </p:nvSpPr>
        <p:spPr>
          <a:xfrm>
            <a:off x="5358110" y="438695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9" name="CuadroTexto 698"/>
          <p:cNvSpPr txBox="1"/>
          <p:nvPr/>
        </p:nvSpPr>
        <p:spPr>
          <a:xfrm>
            <a:off x="5346320" y="46337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0" name="CuadroTexto 699"/>
          <p:cNvSpPr txBox="1"/>
          <p:nvPr/>
        </p:nvSpPr>
        <p:spPr>
          <a:xfrm>
            <a:off x="2563332" y="52836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1" name="CuadroTexto 700"/>
          <p:cNvSpPr txBox="1"/>
          <p:nvPr/>
        </p:nvSpPr>
        <p:spPr>
          <a:xfrm>
            <a:off x="3829641" y="52780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2" name="CuadroTexto 701"/>
          <p:cNvSpPr txBox="1"/>
          <p:nvPr/>
        </p:nvSpPr>
        <p:spPr>
          <a:xfrm>
            <a:off x="2579137" y="554469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3" name="CuadroTexto 702"/>
          <p:cNvSpPr txBox="1"/>
          <p:nvPr/>
        </p:nvSpPr>
        <p:spPr>
          <a:xfrm>
            <a:off x="3839913" y="555687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579938" y="579716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3836307" y="583562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6" name="CuadroTexto 705"/>
          <p:cNvSpPr txBox="1"/>
          <p:nvPr/>
        </p:nvSpPr>
        <p:spPr>
          <a:xfrm>
            <a:off x="2579137" y="607470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7" name="CuadroTexto 706"/>
          <p:cNvSpPr txBox="1"/>
          <p:nvPr/>
        </p:nvSpPr>
        <p:spPr>
          <a:xfrm>
            <a:off x="3830670" y="61170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8" name="CuadroTexto 707"/>
          <p:cNvSpPr txBox="1"/>
          <p:nvPr/>
        </p:nvSpPr>
        <p:spPr>
          <a:xfrm>
            <a:off x="2605245" y="641710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9" name="CuadroTexto 708"/>
          <p:cNvSpPr txBox="1"/>
          <p:nvPr/>
        </p:nvSpPr>
        <p:spPr>
          <a:xfrm>
            <a:off x="3860745" y="64312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2595591" y="670313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3869077" y="666830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2567526" y="69484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3877942" y="694028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2567525" y="719168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3860745" y="719184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5374575" y="52818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5401282" y="55418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4" name="CuadroTexto 723"/>
          <p:cNvSpPr txBox="1"/>
          <p:nvPr/>
        </p:nvSpPr>
        <p:spPr>
          <a:xfrm>
            <a:off x="5401397" y="582287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5" name="CuadroTexto 724"/>
          <p:cNvSpPr txBox="1"/>
          <p:nvPr/>
        </p:nvSpPr>
        <p:spPr>
          <a:xfrm>
            <a:off x="5428104" y="60829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6" name="CuadroTexto 725"/>
          <p:cNvSpPr txBox="1"/>
          <p:nvPr/>
        </p:nvSpPr>
        <p:spPr>
          <a:xfrm>
            <a:off x="5389095" y="640208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7" name="CuadroTexto 726"/>
          <p:cNvSpPr txBox="1"/>
          <p:nvPr/>
        </p:nvSpPr>
        <p:spPr>
          <a:xfrm>
            <a:off x="5415802" y="66621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5415917" y="694310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5408138" y="720388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5423917" y="762421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5422036" y="78656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CuadroTexto 731"/>
          <p:cNvSpPr txBox="1"/>
          <p:nvPr/>
        </p:nvSpPr>
        <p:spPr>
          <a:xfrm>
            <a:off x="5422036" y="81200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3" name="CuadroTexto 732"/>
          <p:cNvSpPr txBox="1"/>
          <p:nvPr/>
        </p:nvSpPr>
        <p:spPr>
          <a:xfrm>
            <a:off x="5425055" y="83888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8" name="CuadroTexto 737"/>
          <p:cNvSpPr txBox="1"/>
          <p:nvPr/>
        </p:nvSpPr>
        <p:spPr>
          <a:xfrm>
            <a:off x="2619077" y="758431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9" name="CuadroTexto 738"/>
          <p:cNvSpPr txBox="1"/>
          <p:nvPr/>
        </p:nvSpPr>
        <p:spPr>
          <a:xfrm>
            <a:off x="2588357" y="786563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0" name="CuadroTexto 739"/>
          <p:cNvSpPr txBox="1"/>
          <p:nvPr/>
        </p:nvSpPr>
        <p:spPr>
          <a:xfrm>
            <a:off x="3883068" y="785121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1" name="CuadroTexto 740"/>
          <p:cNvSpPr txBox="1"/>
          <p:nvPr/>
        </p:nvSpPr>
        <p:spPr>
          <a:xfrm>
            <a:off x="2584617" y="81107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2" name="CuadroTexto 741"/>
          <p:cNvSpPr txBox="1"/>
          <p:nvPr/>
        </p:nvSpPr>
        <p:spPr>
          <a:xfrm>
            <a:off x="2588357" y="835193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3" name="CuadroTexto 742"/>
          <p:cNvSpPr txBox="1"/>
          <p:nvPr/>
        </p:nvSpPr>
        <p:spPr>
          <a:xfrm>
            <a:off x="3882939" y="83622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3884172" y="760300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3867535" y="812810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B08E08F-4C09-C2FA-CCE6-ED3B00F31E6D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1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CAÑETE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508" name="Rectángulo redondeado 507"/>
          <p:cNvSpPr/>
          <p:nvPr/>
        </p:nvSpPr>
        <p:spPr>
          <a:xfrm>
            <a:off x="266004" y="1344330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CuadroTexto 508"/>
          <p:cNvSpPr txBox="1"/>
          <p:nvPr/>
        </p:nvSpPr>
        <p:spPr>
          <a:xfrm>
            <a:off x="2868123" y="1314155"/>
            <a:ext cx="131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30" name="Rectángulo redondeado 629"/>
          <p:cNvSpPr/>
          <p:nvPr/>
        </p:nvSpPr>
        <p:spPr>
          <a:xfrm>
            <a:off x="287580" y="304838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CuadroTexto 630"/>
          <p:cNvSpPr txBox="1"/>
          <p:nvPr/>
        </p:nvSpPr>
        <p:spPr>
          <a:xfrm rot="16200000">
            <a:off x="134986" y="3432091"/>
            <a:ext cx="84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2" name="Conector recto 631"/>
          <p:cNvCxnSpPr/>
          <p:nvPr/>
        </p:nvCxnSpPr>
        <p:spPr>
          <a:xfrm>
            <a:off x="811236" y="304400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949259" y="32919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79891" y="30997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3477891" y="30997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4646794" y="309971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949259" y="354876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79891" y="3328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3477891" y="3328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4646794" y="332892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2079891" y="36080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3477891" y="36080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4646794" y="36080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45392" y="381833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88517" y="38624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86517" y="38624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655420" y="38624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949290" y="305068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0" name="CuadroTexto 649"/>
          <p:cNvSpPr txBox="1"/>
          <p:nvPr/>
        </p:nvSpPr>
        <p:spPr>
          <a:xfrm>
            <a:off x="965126" y="356658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44069" y="329635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2" name="CuadroTexto 651"/>
          <p:cNvSpPr txBox="1"/>
          <p:nvPr/>
        </p:nvSpPr>
        <p:spPr>
          <a:xfrm>
            <a:off x="945882" y="381833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4" name="CuadroTexto 733"/>
          <p:cNvSpPr txBox="1"/>
          <p:nvPr/>
        </p:nvSpPr>
        <p:spPr>
          <a:xfrm>
            <a:off x="5479308" y="301869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5" name="CuadroTexto 734"/>
          <p:cNvSpPr txBox="1"/>
          <p:nvPr/>
        </p:nvSpPr>
        <p:spPr>
          <a:xfrm>
            <a:off x="5506015" y="327874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6" name="CuadroTexto 735"/>
          <p:cNvSpPr txBox="1"/>
          <p:nvPr/>
        </p:nvSpPr>
        <p:spPr>
          <a:xfrm>
            <a:off x="5506130" y="355972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7" name="CuadroTexto 736"/>
          <p:cNvSpPr txBox="1"/>
          <p:nvPr/>
        </p:nvSpPr>
        <p:spPr>
          <a:xfrm>
            <a:off x="5498351" y="38204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4" name="CuadroTexto 743"/>
          <p:cNvSpPr txBox="1"/>
          <p:nvPr/>
        </p:nvSpPr>
        <p:spPr>
          <a:xfrm>
            <a:off x="2645378" y="304663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5" name="CuadroTexto 744"/>
          <p:cNvSpPr txBox="1"/>
          <p:nvPr/>
        </p:nvSpPr>
        <p:spPr>
          <a:xfrm>
            <a:off x="3945283" y="30402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6" name="CuadroTexto 745"/>
          <p:cNvSpPr txBox="1"/>
          <p:nvPr/>
        </p:nvSpPr>
        <p:spPr>
          <a:xfrm>
            <a:off x="2633490" y="33070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7" name="CuadroTexto 746"/>
          <p:cNvSpPr txBox="1"/>
          <p:nvPr/>
        </p:nvSpPr>
        <p:spPr>
          <a:xfrm>
            <a:off x="3923659" y="33026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8" name="CuadroTexto 747"/>
          <p:cNvSpPr txBox="1"/>
          <p:nvPr/>
        </p:nvSpPr>
        <p:spPr>
          <a:xfrm>
            <a:off x="2636372" y="355945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49" name="CuadroTexto 748"/>
          <p:cNvSpPr txBox="1"/>
          <p:nvPr/>
        </p:nvSpPr>
        <p:spPr>
          <a:xfrm>
            <a:off x="3935665" y="35509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0" name="CuadroTexto 749"/>
          <p:cNvSpPr txBox="1"/>
          <p:nvPr/>
        </p:nvSpPr>
        <p:spPr>
          <a:xfrm>
            <a:off x="2656207" y="384034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1" name="CuadroTexto 750"/>
          <p:cNvSpPr txBox="1"/>
          <p:nvPr/>
        </p:nvSpPr>
        <p:spPr>
          <a:xfrm>
            <a:off x="3941330" y="381833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629">
            <a:extLst>
              <a:ext uri="{FF2B5EF4-FFF2-40B4-BE49-F238E27FC236}">
                <a16:creationId xmlns:a16="http://schemas.microsoft.com/office/drawing/2014/main" id="{F80F577A-7009-DAFF-E979-A810EF675377}"/>
              </a:ext>
            </a:extLst>
          </p:cNvPr>
          <p:cNvSpPr/>
          <p:nvPr/>
        </p:nvSpPr>
        <p:spPr>
          <a:xfrm>
            <a:off x="287227" y="177089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488049-09CF-ECFA-9B77-6A296E31F167}"/>
              </a:ext>
            </a:extLst>
          </p:cNvPr>
          <p:cNvSpPr txBox="1"/>
          <p:nvPr/>
        </p:nvSpPr>
        <p:spPr>
          <a:xfrm rot="16200000">
            <a:off x="177753" y="215460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BACA720-B1BC-4881-8126-0C50E0C3F07E}"/>
              </a:ext>
            </a:extLst>
          </p:cNvPr>
          <p:cNvCxnSpPr/>
          <p:nvPr/>
        </p:nvCxnSpPr>
        <p:spPr>
          <a:xfrm>
            <a:off x="810883" y="176652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02D346E-41B3-30C7-12F9-04572C6BE909}"/>
              </a:ext>
            </a:extLst>
          </p:cNvPr>
          <p:cNvCxnSpPr/>
          <p:nvPr/>
        </p:nvCxnSpPr>
        <p:spPr>
          <a:xfrm>
            <a:off x="948906" y="20144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CF3D133-5FA9-F278-365E-C3534C52F340}"/>
              </a:ext>
            </a:extLst>
          </p:cNvPr>
          <p:cNvCxnSpPr/>
          <p:nvPr/>
        </p:nvCxnSpPr>
        <p:spPr>
          <a:xfrm>
            <a:off x="2079538" y="18222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5B57B24-B74C-5B4F-9FA9-C901459FD576}"/>
              </a:ext>
            </a:extLst>
          </p:cNvPr>
          <p:cNvCxnSpPr/>
          <p:nvPr/>
        </p:nvCxnSpPr>
        <p:spPr>
          <a:xfrm>
            <a:off x="3477538" y="18222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A304C1E-5CD9-735D-B99C-696B718E780A}"/>
              </a:ext>
            </a:extLst>
          </p:cNvPr>
          <p:cNvCxnSpPr/>
          <p:nvPr/>
        </p:nvCxnSpPr>
        <p:spPr>
          <a:xfrm>
            <a:off x="4646441" y="182222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406CE424-65BE-0809-2A58-66AD6A592771}"/>
              </a:ext>
            </a:extLst>
          </p:cNvPr>
          <p:cNvCxnSpPr/>
          <p:nvPr/>
        </p:nvCxnSpPr>
        <p:spPr>
          <a:xfrm>
            <a:off x="948906" y="22712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EF041DE-91AB-BFF5-8E86-DCD669A0DFA3}"/>
              </a:ext>
            </a:extLst>
          </p:cNvPr>
          <p:cNvCxnSpPr/>
          <p:nvPr/>
        </p:nvCxnSpPr>
        <p:spPr>
          <a:xfrm>
            <a:off x="2079538" y="20514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2BF4AC3-F233-9B00-945B-9A3AD4BEFEA9}"/>
              </a:ext>
            </a:extLst>
          </p:cNvPr>
          <p:cNvCxnSpPr/>
          <p:nvPr/>
        </p:nvCxnSpPr>
        <p:spPr>
          <a:xfrm>
            <a:off x="3477538" y="20514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D8AD938-A9A2-C6CA-BE0A-A6BB96925C3D}"/>
              </a:ext>
            </a:extLst>
          </p:cNvPr>
          <p:cNvCxnSpPr/>
          <p:nvPr/>
        </p:nvCxnSpPr>
        <p:spPr>
          <a:xfrm>
            <a:off x="4646441" y="20514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525C0B0-A401-0410-731A-4FC35DE9EF9C}"/>
              </a:ext>
            </a:extLst>
          </p:cNvPr>
          <p:cNvCxnSpPr/>
          <p:nvPr/>
        </p:nvCxnSpPr>
        <p:spPr>
          <a:xfrm>
            <a:off x="2079538" y="23305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A4364D9-0628-C7B3-2CAD-EFCAA3AB3D53}"/>
              </a:ext>
            </a:extLst>
          </p:cNvPr>
          <p:cNvCxnSpPr/>
          <p:nvPr/>
        </p:nvCxnSpPr>
        <p:spPr>
          <a:xfrm>
            <a:off x="3477538" y="23305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70C499A-E815-B1A7-73B7-F4ECEF4404A5}"/>
              </a:ext>
            </a:extLst>
          </p:cNvPr>
          <p:cNvCxnSpPr/>
          <p:nvPr/>
        </p:nvCxnSpPr>
        <p:spPr>
          <a:xfrm>
            <a:off x="4646441" y="23305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9B57429-0FE4-9295-E345-495D5E2E0F81}"/>
              </a:ext>
            </a:extLst>
          </p:cNvPr>
          <p:cNvCxnSpPr/>
          <p:nvPr/>
        </p:nvCxnSpPr>
        <p:spPr>
          <a:xfrm>
            <a:off x="945039" y="25408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F69236E6-F7D5-3291-F68A-A12DE428203C}"/>
              </a:ext>
            </a:extLst>
          </p:cNvPr>
          <p:cNvCxnSpPr/>
          <p:nvPr/>
        </p:nvCxnSpPr>
        <p:spPr>
          <a:xfrm>
            <a:off x="2088164" y="25849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7FF82B71-7ED4-F493-38D4-FA47B24628B4}"/>
              </a:ext>
            </a:extLst>
          </p:cNvPr>
          <p:cNvCxnSpPr/>
          <p:nvPr/>
        </p:nvCxnSpPr>
        <p:spPr>
          <a:xfrm>
            <a:off x="3486164" y="25849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C7EB7AF-3554-77C5-BC05-81483A843162}"/>
              </a:ext>
            </a:extLst>
          </p:cNvPr>
          <p:cNvCxnSpPr/>
          <p:nvPr/>
        </p:nvCxnSpPr>
        <p:spPr>
          <a:xfrm>
            <a:off x="4655067" y="258496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98E41FE-9404-3911-A3D3-EC752D913C14}"/>
              </a:ext>
            </a:extLst>
          </p:cNvPr>
          <p:cNvSpPr txBox="1"/>
          <p:nvPr/>
        </p:nvSpPr>
        <p:spPr>
          <a:xfrm>
            <a:off x="948937" y="177319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0AE7951-1C4A-4CAA-37F8-14406B0F647F}"/>
              </a:ext>
            </a:extLst>
          </p:cNvPr>
          <p:cNvSpPr txBox="1"/>
          <p:nvPr/>
        </p:nvSpPr>
        <p:spPr>
          <a:xfrm>
            <a:off x="953875" y="225580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B9856A4-B58F-C17F-C10F-FF36764523D6}"/>
              </a:ext>
            </a:extLst>
          </p:cNvPr>
          <p:cNvSpPr txBox="1"/>
          <p:nvPr/>
        </p:nvSpPr>
        <p:spPr>
          <a:xfrm>
            <a:off x="943716" y="201887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5444236-503A-DFFF-88F7-F56BE529EB63}"/>
              </a:ext>
            </a:extLst>
          </p:cNvPr>
          <p:cNvSpPr txBox="1"/>
          <p:nvPr/>
        </p:nvSpPr>
        <p:spPr>
          <a:xfrm>
            <a:off x="945529" y="254084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45042BF-5EE1-B4EB-973F-E4A8738D1AD3}"/>
              </a:ext>
            </a:extLst>
          </p:cNvPr>
          <p:cNvSpPr txBox="1"/>
          <p:nvPr/>
        </p:nvSpPr>
        <p:spPr>
          <a:xfrm>
            <a:off x="5478955" y="174120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F03BE40-D452-8185-FBBD-6357A64D1B39}"/>
              </a:ext>
            </a:extLst>
          </p:cNvPr>
          <p:cNvSpPr txBox="1"/>
          <p:nvPr/>
        </p:nvSpPr>
        <p:spPr>
          <a:xfrm>
            <a:off x="5505662" y="20012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15C2EF2-B068-A88E-335E-FBFFB784E32B}"/>
              </a:ext>
            </a:extLst>
          </p:cNvPr>
          <p:cNvSpPr txBox="1"/>
          <p:nvPr/>
        </p:nvSpPr>
        <p:spPr>
          <a:xfrm>
            <a:off x="5505777" y="228223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8010B99-B601-4454-F3C4-D7DA120E56E1}"/>
              </a:ext>
            </a:extLst>
          </p:cNvPr>
          <p:cNvSpPr txBox="1"/>
          <p:nvPr/>
        </p:nvSpPr>
        <p:spPr>
          <a:xfrm>
            <a:off x="5497998" y="254301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F04A88E-169D-5110-F55F-90BF6A84E867}"/>
              </a:ext>
            </a:extLst>
          </p:cNvPr>
          <p:cNvSpPr txBox="1"/>
          <p:nvPr/>
        </p:nvSpPr>
        <p:spPr>
          <a:xfrm>
            <a:off x="2645025" y="176915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137642D-B826-99CF-DD0B-88FCEF31E2D2}"/>
              </a:ext>
            </a:extLst>
          </p:cNvPr>
          <p:cNvSpPr txBox="1"/>
          <p:nvPr/>
        </p:nvSpPr>
        <p:spPr>
          <a:xfrm>
            <a:off x="3944930" y="17627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203ADC7-8BD5-C96E-8C71-D1E2286AC5EA}"/>
              </a:ext>
            </a:extLst>
          </p:cNvPr>
          <p:cNvSpPr txBox="1"/>
          <p:nvPr/>
        </p:nvSpPr>
        <p:spPr>
          <a:xfrm>
            <a:off x="2633137" y="202955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AB8432F-0A3F-8B78-3FBF-DD8B2623C019}"/>
              </a:ext>
            </a:extLst>
          </p:cNvPr>
          <p:cNvSpPr txBox="1"/>
          <p:nvPr/>
        </p:nvSpPr>
        <p:spPr>
          <a:xfrm>
            <a:off x="3923659" y="199072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3884E53-18F4-B6FC-9F39-8B9AB60B682C}"/>
              </a:ext>
            </a:extLst>
          </p:cNvPr>
          <p:cNvSpPr txBox="1"/>
          <p:nvPr/>
        </p:nvSpPr>
        <p:spPr>
          <a:xfrm>
            <a:off x="2636019" y="228196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F97BA0D-E745-BAF2-05B5-2655EA5B7473}"/>
              </a:ext>
            </a:extLst>
          </p:cNvPr>
          <p:cNvSpPr txBox="1"/>
          <p:nvPr/>
        </p:nvSpPr>
        <p:spPr>
          <a:xfrm>
            <a:off x="3935312" y="22734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70016D7-35C4-254D-0028-A3EF62997FB6}"/>
              </a:ext>
            </a:extLst>
          </p:cNvPr>
          <p:cNvSpPr txBox="1"/>
          <p:nvPr/>
        </p:nvSpPr>
        <p:spPr>
          <a:xfrm>
            <a:off x="2655854" y="256285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748B19F-96A2-9C80-4A5F-12F30AE8BE2C}"/>
              </a:ext>
            </a:extLst>
          </p:cNvPr>
          <p:cNvSpPr txBox="1"/>
          <p:nvPr/>
        </p:nvSpPr>
        <p:spPr>
          <a:xfrm>
            <a:off x="3940977" y="254084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318478-9664-C073-6F92-CE47E2D4B50D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83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CAÑETE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8391" y="1026248"/>
            <a:ext cx="6387315" cy="492611"/>
          </a:xfrm>
          <a:prstGeom prst="roundRect">
            <a:avLst>
              <a:gd name="adj" fmla="val 20039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83310" y="1008960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Cañete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885195" y="1998123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65895" y="2295687"/>
            <a:ext cx="6389811" cy="1021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68940" y="2566675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700101" y="2071109"/>
            <a:ext cx="105818" cy="668877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56046" y="2019992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78082" y="313558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87227" y="285584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77250" y="3455485"/>
            <a:ext cx="637638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65036" y="375276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77250" y="3999712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65035" y="42448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77428" y="453214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75791" y="484744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68392" y="513422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68940" y="547874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78551" y="575718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78765" y="609953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65033" y="6446826"/>
            <a:ext cx="6379108" cy="1089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65033" y="6776230"/>
            <a:ext cx="6410182" cy="780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59330" y="709467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71987" y="743186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64410" y="769039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57211" y="229568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780412" y="4227711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441216" y="5476432"/>
            <a:ext cx="2878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579819" y="2836923"/>
            <a:ext cx="4090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58451" y="2297108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495455" y="4840062"/>
            <a:ext cx="255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328408" y="3727045"/>
            <a:ext cx="88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02645" y="3992896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718580" y="4553510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175498" y="2585794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75498" y="2875401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96389" y="3172007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238417" y="348058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54989" y="376113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09634" y="400446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09303" y="425235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20365" y="453737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24172" y="482903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17549" y="514731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17549" y="546748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21916" y="581282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164601" y="610776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159702" y="6468453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257394" y="679841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184848" y="7128024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212394" y="741833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24172" y="770779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2311461" y="7095397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548534" y="5156140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5EB606D-0CEE-28B4-31DC-BE1911250AEE}"/>
              </a:ext>
            </a:extLst>
          </p:cNvPr>
          <p:cNvSpPr txBox="1"/>
          <p:nvPr/>
        </p:nvSpPr>
        <p:spPr>
          <a:xfrm>
            <a:off x="1753716" y="5784864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710925" y="6139049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677262" y="6450885"/>
            <a:ext cx="2165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9EAC8B-6AEC-8445-CF5E-8FFCA7250EC7}"/>
              </a:ext>
            </a:extLst>
          </p:cNvPr>
          <p:cNvSpPr txBox="1"/>
          <p:nvPr/>
        </p:nvSpPr>
        <p:spPr>
          <a:xfrm>
            <a:off x="1859171" y="7691822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DB4FA7-3E7A-61FB-97FB-CED56F07369A}"/>
              </a:ext>
            </a:extLst>
          </p:cNvPr>
          <p:cNvSpPr txBox="1"/>
          <p:nvPr/>
        </p:nvSpPr>
        <p:spPr>
          <a:xfrm>
            <a:off x="792727" y="2554979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A8249F-D04C-0D55-F967-C55688E43D20}"/>
              </a:ext>
            </a:extLst>
          </p:cNvPr>
          <p:cNvSpPr txBox="1"/>
          <p:nvPr/>
        </p:nvSpPr>
        <p:spPr>
          <a:xfrm>
            <a:off x="1710925" y="3420251"/>
            <a:ext cx="2097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763A8F-A4D5-36D4-CECE-270E2BBE4C6B}"/>
              </a:ext>
            </a:extLst>
          </p:cNvPr>
          <p:cNvCxnSpPr>
            <a:cxnSpLocks/>
          </p:cNvCxnSpPr>
          <p:nvPr/>
        </p:nvCxnSpPr>
        <p:spPr>
          <a:xfrm>
            <a:off x="272995" y="797859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4A44330-D2DD-77CA-50C3-51236F56D742}"/>
              </a:ext>
            </a:extLst>
          </p:cNvPr>
          <p:cNvCxnSpPr>
            <a:cxnSpLocks/>
          </p:cNvCxnSpPr>
          <p:nvPr/>
        </p:nvCxnSpPr>
        <p:spPr>
          <a:xfrm>
            <a:off x="282120" y="822634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F03C2CD-A007-3098-904F-A577608F703A}"/>
              </a:ext>
            </a:extLst>
          </p:cNvPr>
          <p:cNvCxnSpPr>
            <a:cxnSpLocks/>
          </p:cNvCxnSpPr>
          <p:nvPr/>
        </p:nvCxnSpPr>
        <p:spPr>
          <a:xfrm>
            <a:off x="272995" y="8535983"/>
            <a:ext cx="6382711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1785463" y="7921209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0D680D6A-532D-54A3-63AD-D6EA9717CAA0}"/>
              </a:ext>
            </a:extLst>
          </p:cNvPr>
          <p:cNvSpPr txBox="1"/>
          <p:nvPr/>
        </p:nvSpPr>
        <p:spPr>
          <a:xfrm>
            <a:off x="1570267" y="8196882"/>
            <a:ext cx="2548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Mármol Carrara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E72042AE-C021-6311-E8BD-595D8D6351A8}"/>
              </a:ext>
            </a:extLst>
          </p:cNvPr>
          <p:cNvSpPr txBox="1"/>
          <p:nvPr/>
        </p:nvSpPr>
        <p:spPr>
          <a:xfrm>
            <a:off x="1645261" y="8494576"/>
            <a:ext cx="2423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>
            <a:extLst>
              <a:ext uri="{FF2B5EF4-FFF2-40B4-BE49-F238E27FC236}">
                <a16:creationId xmlns:a16="http://schemas.microsoft.com/office/drawing/2014/main" id="{65580A6D-EB1E-400F-13E6-22EF0FA6DBCD}"/>
              </a:ext>
            </a:extLst>
          </p:cNvPr>
          <p:cNvSpPr txBox="1"/>
          <p:nvPr/>
        </p:nvSpPr>
        <p:spPr>
          <a:xfrm>
            <a:off x="5201731" y="7986249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619E7DB-85E2-D024-A724-6A03130A4FEC}"/>
              </a:ext>
            </a:extLst>
          </p:cNvPr>
          <p:cNvSpPr txBox="1"/>
          <p:nvPr/>
        </p:nvSpPr>
        <p:spPr>
          <a:xfrm>
            <a:off x="5214280" y="824633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>
            <a:extLst>
              <a:ext uri="{FF2B5EF4-FFF2-40B4-BE49-F238E27FC236}">
                <a16:creationId xmlns:a16="http://schemas.microsoft.com/office/drawing/2014/main" id="{7C92989E-CF1C-341D-CC9E-8E90B548FCF8}"/>
              </a:ext>
            </a:extLst>
          </p:cNvPr>
          <p:cNvSpPr txBox="1"/>
          <p:nvPr/>
        </p:nvSpPr>
        <p:spPr>
          <a:xfrm>
            <a:off x="5209304" y="850262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D775AF-50D9-57F7-546E-CCC2923A9037}"/>
              </a:ext>
            </a:extLst>
          </p:cNvPr>
          <p:cNvSpPr txBox="1"/>
          <p:nvPr/>
        </p:nvSpPr>
        <p:spPr>
          <a:xfrm>
            <a:off x="552789" y="3147708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7A104A-53A6-0D3F-9BEE-8A0898184A9E}"/>
              </a:ext>
            </a:extLst>
          </p:cNvPr>
          <p:cNvSpPr txBox="1"/>
          <p:nvPr/>
        </p:nvSpPr>
        <p:spPr>
          <a:xfrm>
            <a:off x="1402124" y="6762806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1E082E-15D0-D67E-9E84-1E5BEFF538E1}"/>
              </a:ext>
            </a:extLst>
          </p:cNvPr>
          <p:cNvSpPr txBox="1"/>
          <p:nvPr/>
        </p:nvSpPr>
        <p:spPr>
          <a:xfrm>
            <a:off x="2322317" y="7415699"/>
            <a:ext cx="124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Metal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8941" y="2040006"/>
            <a:ext cx="6379915" cy="6788431"/>
          </a:xfrm>
          <a:prstGeom prst="roundRect">
            <a:avLst>
              <a:gd name="adj" fmla="val 239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ángulo redondeado 3">
            <a:extLst>
              <a:ext uri="{FF2B5EF4-FFF2-40B4-BE49-F238E27FC236}">
                <a16:creationId xmlns:a16="http://schemas.microsoft.com/office/drawing/2014/main" id="{C0BE86A6-BAE1-9C92-6F8B-623BCB07C021}"/>
              </a:ext>
            </a:extLst>
          </p:cNvPr>
          <p:cNvSpPr/>
          <p:nvPr/>
        </p:nvSpPr>
        <p:spPr>
          <a:xfrm>
            <a:off x="268392" y="1597854"/>
            <a:ext cx="6398750" cy="335978"/>
          </a:xfrm>
          <a:prstGeom prst="roundRect">
            <a:avLst>
              <a:gd name="adj" fmla="val 2416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73D9D0B-99EC-D0DE-15EF-7669AD077E57}"/>
              </a:ext>
            </a:extLst>
          </p:cNvPr>
          <p:cNvSpPr txBox="1"/>
          <p:nvPr/>
        </p:nvSpPr>
        <p:spPr>
          <a:xfrm>
            <a:off x="1228934" y="1598727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E2A8C9E-7C41-16E3-A058-D26FCDD22D59}"/>
              </a:ext>
            </a:extLst>
          </p:cNvPr>
          <p:cNvSpPr txBox="1"/>
          <p:nvPr/>
        </p:nvSpPr>
        <p:spPr>
          <a:xfrm>
            <a:off x="5134835" y="1597837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>
            <a:extLst>
              <a:ext uri="{FF2B5EF4-FFF2-40B4-BE49-F238E27FC236}">
                <a16:creationId xmlns:a16="http://schemas.microsoft.com/office/drawing/2014/main" id="{EB7AA21B-FDC7-7EB1-4CEA-9EA0D1366D3B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42E4668A-C8C7-36BB-A3DC-768FDB169BDB}"/>
              </a:ext>
            </a:extLst>
          </p:cNvPr>
          <p:cNvSpPr txBox="1"/>
          <p:nvPr/>
        </p:nvSpPr>
        <p:spPr>
          <a:xfrm>
            <a:off x="-198401" y="8907577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35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32484" y="139425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287227" y="1717941"/>
            <a:ext cx="6379915" cy="140167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184992" y="2378212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/>
          <p:cNvCxnSpPr>
            <a:cxnSpLocks/>
          </p:cNvCxnSpPr>
          <p:nvPr/>
        </p:nvCxnSpPr>
        <p:spPr>
          <a:xfrm>
            <a:off x="810883" y="1713569"/>
            <a:ext cx="0" cy="140604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948906" y="19615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079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3477538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/>
          <p:cNvCxnSpPr/>
          <p:nvPr/>
        </p:nvCxnSpPr>
        <p:spPr>
          <a:xfrm>
            <a:off x="4646441" y="17692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CuadroTexto 200"/>
          <p:cNvSpPr txBox="1"/>
          <p:nvPr/>
        </p:nvSpPr>
        <p:spPr>
          <a:xfrm>
            <a:off x="916783" y="1713569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962462" y="196527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972011" y="223569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944604" y="254295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218" name="CuadroTexto 217"/>
          <p:cNvSpPr txBox="1"/>
          <p:nvPr/>
        </p:nvSpPr>
        <p:spPr>
          <a:xfrm>
            <a:off x="960864" y="2781164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48906" y="22183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79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77538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6441" y="19984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972011" y="248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79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77538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441" y="22775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972011" y="273476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2079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477476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4646379" y="254284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2080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recto 241"/>
          <p:cNvCxnSpPr/>
          <p:nvPr/>
        </p:nvCxnSpPr>
        <p:spPr>
          <a:xfrm>
            <a:off x="3478260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/>
          <p:cNvCxnSpPr/>
          <p:nvPr/>
        </p:nvCxnSpPr>
        <p:spPr>
          <a:xfrm>
            <a:off x="4647163" y="27836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ángulo redondeado 347"/>
          <p:cNvSpPr/>
          <p:nvPr/>
        </p:nvSpPr>
        <p:spPr>
          <a:xfrm>
            <a:off x="279922" y="3408157"/>
            <a:ext cx="6379915" cy="1106727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77734" y="3934057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0" name="Conector recto 349"/>
          <p:cNvCxnSpPr>
            <a:cxnSpLocks/>
          </p:cNvCxnSpPr>
          <p:nvPr/>
        </p:nvCxnSpPr>
        <p:spPr>
          <a:xfrm>
            <a:off x="803578" y="3403785"/>
            <a:ext cx="7305" cy="1111099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941601" y="365176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2072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3470233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4639136" y="34594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941601" y="39085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2072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3470233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4639136" y="368869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964706" y="41731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072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470233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39136" y="39677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072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470171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39074" y="42330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CuadroTexto 374"/>
          <p:cNvSpPr txBox="1"/>
          <p:nvPr/>
        </p:nvSpPr>
        <p:spPr>
          <a:xfrm>
            <a:off x="954988" y="342706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954696" y="365473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942878" y="394030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388" name="CuadroTexto 387"/>
          <p:cNvSpPr txBox="1"/>
          <p:nvPr/>
        </p:nvSpPr>
        <p:spPr>
          <a:xfrm>
            <a:off x="978176" y="4201817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87227" y="4825942"/>
            <a:ext cx="6379915" cy="111660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66914" y="533303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>
            <a:cxnSpLocks/>
          </p:cNvCxnSpPr>
          <p:nvPr/>
        </p:nvCxnSpPr>
        <p:spPr>
          <a:xfrm>
            <a:off x="810883" y="4821570"/>
            <a:ext cx="0" cy="112097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948906" y="506954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79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77538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46441" y="48772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948906" y="53263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79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77538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646441" y="5106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972011" y="55909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2079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3477538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4646441" y="53855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2079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3477476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4646379" y="5650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Rectángulo redondeado 482"/>
          <p:cNvSpPr/>
          <p:nvPr/>
        </p:nvSpPr>
        <p:spPr>
          <a:xfrm>
            <a:off x="275385" y="6284796"/>
            <a:ext cx="6379915" cy="1127807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4" name="CuadroTexto 483"/>
          <p:cNvSpPr txBox="1"/>
          <p:nvPr/>
        </p:nvSpPr>
        <p:spPr>
          <a:xfrm rot="16200000">
            <a:off x="149461" y="679189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85" name="Conector recto 484"/>
          <p:cNvCxnSpPr>
            <a:cxnSpLocks/>
          </p:cNvCxnSpPr>
          <p:nvPr/>
        </p:nvCxnSpPr>
        <p:spPr>
          <a:xfrm>
            <a:off x="799041" y="6280424"/>
            <a:ext cx="0" cy="1132179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37064" y="65284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67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65696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34599" y="63361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937064" y="67851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2067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3465696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ector recto 492"/>
          <p:cNvCxnSpPr/>
          <p:nvPr/>
        </p:nvCxnSpPr>
        <p:spPr>
          <a:xfrm>
            <a:off x="4634599" y="65653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ector recto 493"/>
          <p:cNvCxnSpPr/>
          <p:nvPr/>
        </p:nvCxnSpPr>
        <p:spPr>
          <a:xfrm>
            <a:off x="960169" y="70497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ector recto 494"/>
          <p:cNvCxnSpPr/>
          <p:nvPr/>
        </p:nvCxnSpPr>
        <p:spPr>
          <a:xfrm>
            <a:off x="2067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ector recto 495"/>
          <p:cNvCxnSpPr/>
          <p:nvPr/>
        </p:nvCxnSpPr>
        <p:spPr>
          <a:xfrm>
            <a:off x="3465696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4634599" y="6844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2067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ector recto 499"/>
          <p:cNvCxnSpPr/>
          <p:nvPr/>
        </p:nvCxnSpPr>
        <p:spPr>
          <a:xfrm>
            <a:off x="3465634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4634537" y="71096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CuadroTexto 504"/>
          <p:cNvSpPr txBox="1"/>
          <p:nvPr/>
        </p:nvSpPr>
        <p:spPr>
          <a:xfrm>
            <a:off x="956409" y="4823651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972010" y="5087791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954696" y="537726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18" name="CuadroTexto 517"/>
          <p:cNvSpPr txBox="1"/>
          <p:nvPr/>
        </p:nvSpPr>
        <p:spPr>
          <a:xfrm>
            <a:off x="972010" y="5644356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930405" y="652219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926970" y="6821931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37" name="CuadroTexto 536"/>
          <p:cNvSpPr txBox="1"/>
          <p:nvPr/>
        </p:nvSpPr>
        <p:spPr>
          <a:xfrm>
            <a:off x="953948" y="7088889"/>
            <a:ext cx="8435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927958" y="630132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2469197" y="170737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3853243" y="173873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4" name="CuadroTexto 203"/>
          <p:cNvSpPr txBox="1"/>
          <p:nvPr/>
        </p:nvSpPr>
        <p:spPr>
          <a:xfrm>
            <a:off x="2464721" y="197463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2413222" y="223282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2418577" y="251719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3737296" y="253334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2413222" y="2778151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3748363" y="2793572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3856733" y="195291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3831336" y="2250323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5330696" y="16952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0" name="CuadroTexto 219"/>
          <p:cNvSpPr txBox="1"/>
          <p:nvPr/>
        </p:nvSpPr>
        <p:spPr>
          <a:xfrm>
            <a:off x="5327206" y="195980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5337808" y="221069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3" name="CuadroTexto 222"/>
          <p:cNvSpPr txBox="1"/>
          <p:nvPr/>
        </p:nvSpPr>
        <p:spPr>
          <a:xfrm>
            <a:off x="5355347" y="27196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5351639" y="24803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5326902" y="34022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5323412" y="366685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5307351" y="39305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5331974" y="421118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330524" y="478787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5327034" y="50524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5337636" y="53033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5334146" y="55678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5363137" y="631151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5359647" y="65760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1" name="CuadroTexto 330"/>
          <p:cNvSpPr txBox="1"/>
          <p:nvPr/>
        </p:nvSpPr>
        <p:spPr>
          <a:xfrm>
            <a:off x="5366759" y="709153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5359647" y="68327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2508484" y="3407166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2453847" y="3676461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2456231" y="393938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3806992" y="3950433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2474021" y="4187840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3832121" y="419069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0" name="CuadroTexto 339"/>
          <p:cNvSpPr txBox="1"/>
          <p:nvPr/>
        </p:nvSpPr>
        <p:spPr>
          <a:xfrm>
            <a:off x="3912024" y="339040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3795177" y="367476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2514662" y="482365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2508484" y="506974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6" name="CuadroTexto 345"/>
          <p:cNvSpPr txBox="1"/>
          <p:nvPr/>
        </p:nvSpPr>
        <p:spPr>
          <a:xfrm>
            <a:off x="2514229" y="5346622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CuadroTexto 346"/>
          <p:cNvSpPr txBox="1"/>
          <p:nvPr/>
        </p:nvSpPr>
        <p:spPr>
          <a:xfrm>
            <a:off x="3844210" y="536382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7" name="CuadroTexto 366"/>
          <p:cNvSpPr txBox="1"/>
          <p:nvPr/>
        </p:nvSpPr>
        <p:spPr>
          <a:xfrm>
            <a:off x="2511565" y="5594800"/>
            <a:ext cx="6671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3840516" y="5637960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4014172" y="480968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3831336" y="507630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    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2599180" y="631234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2600241" y="653107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CuadroTexto 379"/>
          <p:cNvSpPr txBox="1"/>
          <p:nvPr/>
        </p:nvSpPr>
        <p:spPr>
          <a:xfrm>
            <a:off x="2599180" y="6810952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3896377" y="6838071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2" name="CuadroTexto 381"/>
          <p:cNvSpPr txBox="1"/>
          <p:nvPr/>
        </p:nvSpPr>
        <p:spPr>
          <a:xfrm>
            <a:off x="2621651" y="709624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3897478" y="7102643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936452" y="629813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  -</a:t>
            </a:r>
          </a:p>
        </p:txBody>
      </p:sp>
      <p:sp>
        <p:nvSpPr>
          <p:cNvPr id="386" name="CuadroTexto 385"/>
          <p:cNvSpPr txBox="1"/>
          <p:nvPr/>
        </p:nvSpPr>
        <p:spPr>
          <a:xfrm>
            <a:off x="3886125" y="6539906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    -</a:t>
            </a:r>
          </a:p>
        </p:txBody>
      </p:sp>
      <p:sp>
        <p:nvSpPr>
          <p:cNvPr id="390" name="Rectángulo redondeado 389"/>
          <p:cNvSpPr/>
          <p:nvPr/>
        </p:nvSpPr>
        <p:spPr>
          <a:xfrm>
            <a:off x="238812" y="77231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" name="CuadroTexto 390"/>
          <p:cNvSpPr txBox="1"/>
          <p:nvPr/>
        </p:nvSpPr>
        <p:spPr>
          <a:xfrm>
            <a:off x="2884068" y="7695875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92" name="Rectángulo redondeado 391"/>
          <p:cNvSpPr/>
          <p:nvPr/>
        </p:nvSpPr>
        <p:spPr>
          <a:xfrm>
            <a:off x="220525" y="8061863"/>
            <a:ext cx="6416488" cy="1006164"/>
          </a:xfrm>
          <a:prstGeom prst="roundRect">
            <a:avLst>
              <a:gd name="adj" fmla="val 1231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3" name="Conector recto 392"/>
          <p:cNvCxnSpPr/>
          <p:nvPr/>
        </p:nvCxnSpPr>
        <p:spPr>
          <a:xfrm>
            <a:off x="3495472" y="8223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4657942" y="82152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CuadroTexto 394"/>
          <p:cNvSpPr txBox="1"/>
          <p:nvPr/>
        </p:nvSpPr>
        <p:spPr>
          <a:xfrm>
            <a:off x="313110" y="8105294"/>
            <a:ext cx="9957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Horizontal (1)*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2620379" y="8155798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7" name="CuadroTexto 396"/>
          <p:cNvSpPr txBox="1"/>
          <p:nvPr/>
        </p:nvSpPr>
        <p:spPr>
          <a:xfrm>
            <a:off x="3951930" y="8188722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8" name="CuadroTexto 397"/>
          <p:cNvSpPr txBox="1"/>
          <p:nvPr/>
        </p:nvSpPr>
        <p:spPr>
          <a:xfrm>
            <a:off x="5435392" y="819738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99" name="Conector recto 398"/>
          <p:cNvCxnSpPr/>
          <p:nvPr/>
        </p:nvCxnSpPr>
        <p:spPr>
          <a:xfrm>
            <a:off x="2079688" y="8223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507789" y="86499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4657942" y="86588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79476" y="86582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447632" y="8580995"/>
            <a:ext cx="597583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CuadroTexto 403"/>
          <p:cNvSpPr txBox="1"/>
          <p:nvPr/>
        </p:nvSpPr>
        <p:spPr>
          <a:xfrm>
            <a:off x="340165" y="8564222"/>
            <a:ext cx="8803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5" name="CuadroTexto 404"/>
          <p:cNvSpPr txBox="1"/>
          <p:nvPr/>
        </p:nvSpPr>
        <p:spPr>
          <a:xfrm>
            <a:off x="2556700" y="8658880"/>
            <a:ext cx="7200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3903814" y="8667688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5435392" y="864501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47FC932-6758-E4A8-779E-E48343ACE686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9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redondeado 9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43152" y="139547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29" name="CuadroTexto 228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44" name="CuadroTexto 243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Rectángulo redondeado 249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CuadroTexto 250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52" name="Conector recto 251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ector recto 273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274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CuadroTexto 275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79" name="CuadroTexto 2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Rectángulo redondeado 281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CuadroTexto 282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84" name="Conector recto 283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29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ector recto 309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ector recto 310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recto 311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CuadroTexto 433"/>
          <p:cNvSpPr txBox="1"/>
          <p:nvPr/>
        </p:nvSpPr>
        <p:spPr>
          <a:xfrm>
            <a:off x="2422654" y="200952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2442285" y="223918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2451902" y="251177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7" name="CuadroTexto 436"/>
          <p:cNvSpPr txBox="1"/>
          <p:nvPr/>
        </p:nvSpPr>
        <p:spPr>
          <a:xfrm>
            <a:off x="2467476" y="278259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8" name="CuadroTexto 437"/>
          <p:cNvSpPr txBox="1"/>
          <p:nvPr/>
        </p:nvSpPr>
        <p:spPr>
          <a:xfrm>
            <a:off x="2464270" y="3014864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2420916" y="175724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0" name="CuadroTexto 439"/>
          <p:cNvSpPr txBox="1"/>
          <p:nvPr/>
        </p:nvSpPr>
        <p:spPr>
          <a:xfrm>
            <a:off x="2458315" y="3621083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1" name="CuadroTexto 440"/>
          <p:cNvSpPr txBox="1"/>
          <p:nvPr/>
        </p:nvSpPr>
        <p:spPr>
          <a:xfrm>
            <a:off x="2474254" y="388361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2484402" y="4130103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2500433" y="437700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509784" y="4688475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474254" y="3357824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5395106" y="439421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3926026" y="464453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5403290" y="413197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3926026" y="42873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5385115" y="387366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3916035" y="403662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5385115" y="360180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916035" y="367944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5375250" y="300945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3926026" y="295002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5402390" y="27143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3926026" y="259285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402390" y="246366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3916035" y="234211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2390" y="22166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3916035" y="198493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5395106" y="334502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3921136" y="3335549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0" name="CuadroTexto 509"/>
          <p:cNvSpPr txBox="1"/>
          <p:nvPr/>
        </p:nvSpPr>
        <p:spPr>
          <a:xfrm>
            <a:off x="5395106" y="197189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5402390" y="176523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2" name="CuadroTexto 511"/>
          <p:cNvSpPr txBox="1"/>
          <p:nvPr/>
        </p:nvSpPr>
        <p:spPr>
          <a:xfrm>
            <a:off x="5402390" y="469326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4" name="CuadroTexto 513"/>
          <p:cNvSpPr txBox="1"/>
          <p:nvPr/>
        </p:nvSpPr>
        <p:spPr>
          <a:xfrm>
            <a:off x="3868795" y="171347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293068" y="5929607"/>
            <a:ext cx="18582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Rectángulo redondeado 515"/>
          <p:cNvSpPr/>
          <p:nvPr/>
        </p:nvSpPr>
        <p:spPr>
          <a:xfrm>
            <a:off x="242926" y="5079984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CuadroTexto 518"/>
          <p:cNvSpPr txBox="1"/>
          <p:nvPr/>
        </p:nvSpPr>
        <p:spPr>
          <a:xfrm>
            <a:off x="2888182" y="5052721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20" name="Rectángulo redondeado 519"/>
          <p:cNvSpPr/>
          <p:nvPr/>
        </p:nvSpPr>
        <p:spPr>
          <a:xfrm>
            <a:off x="224639" y="5418708"/>
            <a:ext cx="6416488" cy="1698926"/>
          </a:xfrm>
          <a:prstGeom prst="roundRect">
            <a:avLst>
              <a:gd name="adj" fmla="val 7951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1" name="Conector recto 520"/>
          <p:cNvCxnSpPr/>
          <p:nvPr/>
        </p:nvCxnSpPr>
        <p:spPr>
          <a:xfrm>
            <a:off x="3528397" y="55179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521"/>
          <p:cNvCxnSpPr/>
          <p:nvPr/>
        </p:nvCxnSpPr>
        <p:spPr>
          <a:xfrm>
            <a:off x="4630328" y="55051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CuadroTexto 522"/>
          <p:cNvSpPr txBox="1"/>
          <p:nvPr/>
        </p:nvSpPr>
        <p:spPr>
          <a:xfrm>
            <a:off x="281650" y="5537394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4" name="CuadroTexto 523"/>
          <p:cNvSpPr txBox="1"/>
          <p:nvPr/>
        </p:nvSpPr>
        <p:spPr>
          <a:xfrm>
            <a:off x="2408861" y="552671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CuadroTexto 524"/>
          <p:cNvSpPr txBox="1"/>
          <p:nvPr/>
        </p:nvSpPr>
        <p:spPr>
          <a:xfrm>
            <a:off x="3758325" y="5514406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5490146" y="5505904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27" name="Conector recto 526"/>
          <p:cNvCxnSpPr/>
          <p:nvPr/>
        </p:nvCxnSpPr>
        <p:spPr>
          <a:xfrm>
            <a:off x="2117518" y="55144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3528397" y="59464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4630328" y="59335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2117518" y="59428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356421" y="5895533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CuadroTexto 533"/>
          <p:cNvSpPr txBox="1"/>
          <p:nvPr/>
        </p:nvSpPr>
        <p:spPr>
          <a:xfrm>
            <a:off x="2576748" y="589553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5" name="CuadroTexto 534"/>
          <p:cNvSpPr txBox="1"/>
          <p:nvPr/>
        </p:nvSpPr>
        <p:spPr>
          <a:xfrm>
            <a:off x="3769743" y="590661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501564" y="589811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314671" y="6298663"/>
            <a:ext cx="1468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0" name="CuadroTexto 539"/>
          <p:cNvSpPr txBox="1"/>
          <p:nvPr/>
        </p:nvSpPr>
        <p:spPr>
          <a:xfrm>
            <a:off x="322503" y="6667034"/>
            <a:ext cx="18421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1" name="Conector recto 540"/>
          <p:cNvCxnSpPr/>
          <p:nvPr/>
        </p:nvCxnSpPr>
        <p:spPr>
          <a:xfrm>
            <a:off x="2117518" y="62812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2117518" y="67097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398538" y="6230543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398537" y="6619167"/>
            <a:ext cx="610387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ector recto 545"/>
          <p:cNvCxnSpPr/>
          <p:nvPr/>
        </p:nvCxnSpPr>
        <p:spPr>
          <a:xfrm>
            <a:off x="3525996" y="63115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4627927" y="62986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ector recto 547"/>
          <p:cNvCxnSpPr/>
          <p:nvPr/>
        </p:nvCxnSpPr>
        <p:spPr>
          <a:xfrm>
            <a:off x="3525996" y="67399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/>
          <p:cNvCxnSpPr/>
          <p:nvPr/>
        </p:nvCxnSpPr>
        <p:spPr>
          <a:xfrm>
            <a:off x="4627927" y="67271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CuadroTexto 549"/>
          <p:cNvSpPr txBox="1"/>
          <p:nvPr/>
        </p:nvSpPr>
        <p:spPr>
          <a:xfrm>
            <a:off x="2561531" y="631003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3772644" y="633248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504465" y="632398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2599383" y="672379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3784061" y="672469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5" name="CuadroTexto 554"/>
          <p:cNvSpPr txBox="1"/>
          <p:nvPr/>
        </p:nvSpPr>
        <p:spPr>
          <a:xfrm>
            <a:off x="5515883" y="671619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189745" y="7237717"/>
            <a:ext cx="446468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y enchape s/. 35,000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 El servicio de inhumación para reducciones en mausoleos será de S/ 500.00 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 El precio de servicio funerarios incluye IGV. </a:t>
            </a:r>
          </a:p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 No se considera el precio de construcción para descuentos).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5C1248-A0CE-C58A-71C7-7B40CE07EE64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5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337" name="CuadroTexto 336"/>
          <p:cNvSpPr txBox="1"/>
          <p:nvPr/>
        </p:nvSpPr>
        <p:spPr>
          <a:xfrm>
            <a:off x="998633" y="1745824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8" name="CuadroTexto 337"/>
          <p:cNvSpPr txBox="1"/>
          <p:nvPr/>
        </p:nvSpPr>
        <p:spPr>
          <a:xfrm>
            <a:off x="980733" y="199034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9" name="CuadroTexto 338"/>
          <p:cNvSpPr txBox="1"/>
          <p:nvPr/>
        </p:nvSpPr>
        <p:spPr>
          <a:xfrm>
            <a:off x="997404" y="22516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40" name="CuadroTexto 339"/>
          <p:cNvSpPr txBox="1"/>
          <p:nvPr/>
        </p:nvSpPr>
        <p:spPr>
          <a:xfrm>
            <a:off x="1001808" y="25200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1011726" y="277276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1004252" y="301437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Rectángulo redondeado 342"/>
          <p:cNvSpPr/>
          <p:nvPr/>
        </p:nvSpPr>
        <p:spPr>
          <a:xfrm>
            <a:off x="287227" y="1733132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CuadroTexto 343"/>
          <p:cNvSpPr txBox="1"/>
          <p:nvPr/>
        </p:nvSpPr>
        <p:spPr>
          <a:xfrm rot="16200000">
            <a:off x="-102747" y="2393403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10883" y="1728760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948906" y="19767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2079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477538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46441" y="178446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948906" y="22335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2079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77538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441" y="20136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972011" y="24980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2079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3477538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4646441" y="22927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972011" y="27499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2079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3477476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4646379" y="25580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962462" y="30095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2080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3478260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4647163" y="279885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2091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ector recto 366"/>
          <p:cNvCxnSpPr/>
          <p:nvPr/>
        </p:nvCxnSpPr>
        <p:spPr>
          <a:xfrm>
            <a:off x="3489039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ector recto 367"/>
          <p:cNvCxnSpPr/>
          <p:nvPr/>
        </p:nvCxnSpPr>
        <p:spPr>
          <a:xfrm>
            <a:off x="4657942" y="30695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CuadroTexto 368"/>
          <p:cNvSpPr txBox="1"/>
          <p:nvPr/>
        </p:nvSpPr>
        <p:spPr>
          <a:xfrm>
            <a:off x="999716" y="338082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981816" y="362534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CuadroTexto 374"/>
          <p:cNvSpPr txBox="1"/>
          <p:nvPr/>
        </p:nvSpPr>
        <p:spPr>
          <a:xfrm>
            <a:off x="998487" y="388660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379" name="CuadroTexto 378"/>
          <p:cNvSpPr txBox="1"/>
          <p:nvPr/>
        </p:nvSpPr>
        <p:spPr>
          <a:xfrm>
            <a:off x="1002891" y="415507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1012809" y="440777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CuadroTexto 386"/>
          <p:cNvSpPr txBox="1"/>
          <p:nvPr/>
        </p:nvSpPr>
        <p:spPr>
          <a:xfrm>
            <a:off x="1005335" y="464938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8" name="Rectángulo redondeado 387"/>
          <p:cNvSpPr/>
          <p:nvPr/>
        </p:nvSpPr>
        <p:spPr>
          <a:xfrm>
            <a:off x="288310" y="336813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8" name="CuadroTexto 407"/>
          <p:cNvSpPr txBox="1"/>
          <p:nvPr/>
        </p:nvSpPr>
        <p:spPr>
          <a:xfrm rot="16200000">
            <a:off x="-107275" y="4028407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09" name="Conector recto 408"/>
          <p:cNvCxnSpPr/>
          <p:nvPr/>
        </p:nvCxnSpPr>
        <p:spPr>
          <a:xfrm>
            <a:off x="811966" y="336376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ector recto 409"/>
          <p:cNvCxnSpPr/>
          <p:nvPr/>
        </p:nvCxnSpPr>
        <p:spPr>
          <a:xfrm>
            <a:off x="949989" y="361174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80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78621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4647524" y="34194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>
            <a:off x="949989" y="38685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ector recto 414"/>
          <p:cNvCxnSpPr/>
          <p:nvPr/>
        </p:nvCxnSpPr>
        <p:spPr>
          <a:xfrm>
            <a:off x="2080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3478621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4647524" y="36486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973094" y="41330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2080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3478621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4647524" y="39277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973094" y="4384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2080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3478559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4647462" y="41930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963545" y="4644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2081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ector recto 462"/>
          <p:cNvCxnSpPr/>
          <p:nvPr/>
        </p:nvCxnSpPr>
        <p:spPr>
          <a:xfrm>
            <a:off x="3479343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4648246" y="44338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92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90122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659025" y="470451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" name="Rectángulo redondeado 503"/>
          <p:cNvSpPr/>
          <p:nvPr/>
        </p:nvSpPr>
        <p:spPr>
          <a:xfrm>
            <a:off x="287228" y="1418094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5" name="CuadroTexto 504"/>
          <p:cNvSpPr txBox="1"/>
          <p:nvPr/>
        </p:nvSpPr>
        <p:spPr>
          <a:xfrm>
            <a:off x="2805674" y="1393915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08" name="Rectángulo redondeado 507"/>
          <p:cNvSpPr/>
          <p:nvPr/>
        </p:nvSpPr>
        <p:spPr>
          <a:xfrm>
            <a:off x="254251" y="4969009"/>
            <a:ext cx="6416488" cy="246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9" name="CuadroTexto 508"/>
          <p:cNvSpPr txBox="1"/>
          <p:nvPr/>
        </p:nvSpPr>
        <p:spPr>
          <a:xfrm>
            <a:off x="2992325" y="4950566"/>
            <a:ext cx="131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0" name="Rectángulo redondeado 509"/>
          <p:cNvSpPr/>
          <p:nvPr/>
        </p:nvSpPr>
        <p:spPr>
          <a:xfrm>
            <a:off x="284291" y="5296099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1" name="CuadroTexto 510"/>
          <p:cNvSpPr txBox="1"/>
          <p:nvPr/>
        </p:nvSpPr>
        <p:spPr>
          <a:xfrm rot="16200000">
            <a:off x="180428" y="567981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2" name="Conector recto 511"/>
          <p:cNvCxnSpPr/>
          <p:nvPr/>
        </p:nvCxnSpPr>
        <p:spPr>
          <a:xfrm>
            <a:off x="807947" y="5291727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45970" y="55397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76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3474602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4643505" y="53474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945970" y="57964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76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3474602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4643505" y="55766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2076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3474602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4643505" y="585574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942103" y="60660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2085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ector recto 543"/>
          <p:cNvCxnSpPr/>
          <p:nvPr/>
        </p:nvCxnSpPr>
        <p:spPr>
          <a:xfrm>
            <a:off x="3483228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ector recto 544"/>
          <p:cNvCxnSpPr/>
          <p:nvPr/>
        </p:nvCxnSpPr>
        <p:spPr>
          <a:xfrm>
            <a:off x="4652131" y="61101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uadroTexto 545"/>
          <p:cNvSpPr txBox="1"/>
          <p:nvPr/>
        </p:nvSpPr>
        <p:spPr>
          <a:xfrm>
            <a:off x="946001" y="529839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950939" y="57810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3" name="CuadroTexto 552"/>
          <p:cNvSpPr txBox="1"/>
          <p:nvPr/>
        </p:nvSpPr>
        <p:spPr>
          <a:xfrm>
            <a:off x="940780" y="554407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6" name="CuadroTexto 555"/>
          <p:cNvSpPr txBox="1"/>
          <p:nvPr/>
        </p:nvSpPr>
        <p:spPr>
          <a:xfrm>
            <a:off x="942593" y="606605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2" name="Rectángulo redondeado 561"/>
          <p:cNvSpPr/>
          <p:nvPr/>
        </p:nvSpPr>
        <p:spPr>
          <a:xfrm>
            <a:off x="257077" y="643281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3" name="CuadroTexto 562"/>
          <p:cNvSpPr txBox="1"/>
          <p:nvPr/>
        </p:nvSpPr>
        <p:spPr>
          <a:xfrm rot="16200000">
            <a:off x="153214" y="68165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4" name="Conector recto 563"/>
          <p:cNvCxnSpPr/>
          <p:nvPr/>
        </p:nvCxnSpPr>
        <p:spPr>
          <a:xfrm>
            <a:off x="780733" y="642844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ector recto 564"/>
          <p:cNvCxnSpPr/>
          <p:nvPr/>
        </p:nvCxnSpPr>
        <p:spPr>
          <a:xfrm>
            <a:off x="918756" y="66764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ector recto 565"/>
          <p:cNvCxnSpPr/>
          <p:nvPr/>
        </p:nvCxnSpPr>
        <p:spPr>
          <a:xfrm>
            <a:off x="2049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ector recto 566"/>
          <p:cNvCxnSpPr/>
          <p:nvPr/>
        </p:nvCxnSpPr>
        <p:spPr>
          <a:xfrm>
            <a:off x="3447388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4616291" y="648414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918756" y="693319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2049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3447388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4616291" y="67133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2049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ector recto 573"/>
          <p:cNvCxnSpPr/>
          <p:nvPr/>
        </p:nvCxnSpPr>
        <p:spPr>
          <a:xfrm>
            <a:off x="3447388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ector recto 574"/>
          <p:cNvCxnSpPr/>
          <p:nvPr/>
        </p:nvCxnSpPr>
        <p:spPr>
          <a:xfrm>
            <a:off x="4616291" y="69924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ector recto 575"/>
          <p:cNvCxnSpPr/>
          <p:nvPr/>
        </p:nvCxnSpPr>
        <p:spPr>
          <a:xfrm>
            <a:off x="914889" y="720276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58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56014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24917" y="724688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18787" y="643511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923725" y="691772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913566" y="668079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915379" y="720276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Rectángulo redondeado 587"/>
          <p:cNvSpPr/>
          <p:nvPr/>
        </p:nvSpPr>
        <p:spPr>
          <a:xfrm>
            <a:off x="254251" y="760377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9" name="CuadroTexto 588"/>
          <p:cNvSpPr txBox="1"/>
          <p:nvPr/>
        </p:nvSpPr>
        <p:spPr>
          <a:xfrm rot="16200000">
            <a:off x="144777" y="7987483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90" name="Conector recto 589"/>
          <p:cNvCxnSpPr/>
          <p:nvPr/>
        </p:nvCxnSpPr>
        <p:spPr>
          <a:xfrm>
            <a:off x="777907" y="759940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15930" y="78473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46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44562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13465" y="76551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915930" y="81041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2046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3444562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4613465" y="788431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2046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3444562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4613465" y="81634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912063" y="83737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2055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3453188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4622091" y="841784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CuadroTexto 605"/>
          <p:cNvSpPr txBox="1"/>
          <p:nvPr/>
        </p:nvSpPr>
        <p:spPr>
          <a:xfrm>
            <a:off x="915961" y="760607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8" name="CuadroTexto 607"/>
          <p:cNvSpPr txBox="1"/>
          <p:nvPr/>
        </p:nvSpPr>
        <p:spPr>
          <a:xfrm>
            <a:off x="920899" y="808868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9" name="CuadroTexto 608"/>
          <p:cNvSpPr txBox="1"/>
          <p:nvPr/>
        </p:nvSpPr>
        <p:spPr>
          <a:xfrm>
            <a:off x="910740" y="78517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0" name="CuadroTexto 609"/>
          <p:cNvSpPr txBox="1"/>
          <p:nvPr/>
        </p:nvSpPr>
        <p:spPr>
          <a:xfrm>
            <a:off x="912553" y="8373723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0" name="Rectángulo redondeado 629"/>
          <p:cNvSpPr/>
          <p:nvPr/>
        </p:nvSpPr>
        <p:spPr>
          <a:xfrm>
            <a:off x="254251" y="873944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CuadroTexto 630"/>
          <p:cNvSpPr txBox="1"/>
          <p:nvPr/>
        </p:nvSpPr>
        <p:spPr>
          <a:xfrm rot="16200000">
            <a:off x="144777" y="912315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2" name="Conector recto 631"/>
          <p:cNvCxnSpPr/>
          <p:nvPr/>
        </p:nvCxnSpPr>
        <p:spPr>
          <a:xfrm>
            <a:off x="777907" y="873506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915930" y="89830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46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3444562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4613465" y="87907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915930" y="923982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46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3444562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4613465" y="90199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2046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3444562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4613465" y="92990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12063" y="95093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55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53188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622091" y="955351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915961" y="874174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0" name="CuadroTexto 649"/>
          <p:cNvSpPr txBox="1"/>
          <p:nvPr/>
        </p:nvSpPr>
        <p:spPr>
          <a:xfrm>
            <a:off x="920899" y="922434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10740" y="898741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2" name="CuadroTexto 651"/>
          <p:cNvSpPr txBox="1"/>
          <p:nvPr/>
        </p:nvSpPr>
        <p:spPr>
          <a:xfrm>
            <a:off x="912553" y="950939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2" name="Rectángulo redondeado 251"/>
          <p:cNvSpPr/>
          <p:nvPr/>
        </p:nvSpPr>
        <p:spPr>
          <a:xfrm>
            <a:off x="268942" y="520425"/>
            <a:ext cx="1543614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CHICLAYO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2437630" y="199020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4" name="CuadroTexto 253"/>
          <p:cNvSpPr txBox="1"/>
          <p:nvPr/>
        </p:nvSpPr>
        <p:spPr>
          <a:xfrm>
            <a:off x="2402256" y="2226264"/>
            <a:ext cx="628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2406449" y="2499845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2404441" y="2760064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2400496" y="301294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8" name="CuadroTexto 257"/>
          <p:cNvSpPr txBox="1"/>
          <p:nvPr/>
        </p:nvSpPr>
        <p:spPr>
          <a:xfrm>
            <a:off x="3885247" y="17597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3724871" y="200068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727197" y="22465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705662" y="2491062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2" name="CuadroTexto 261"/>
          <p:cNvSpPr txBox="1"/>
          <p:nvPr/>
        </p:nvSpPr>
        <p:spPr>
          <a:xfrm>
            <a:off x="3721667" y="2737145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3732051" y="3002087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2453480" y="1746981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2380688" y="3596301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383271" y="385960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2369645" y="4119381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8" name="CuadroTexto 267"/>
          <p:cNvSpPr txBox="1"/>
          <p:nvPr/>
        </p:nvSpPr>
        <p:spPr>
          <a:xfrm>
            <a:off x="2376220" y="4353688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9" name="CuadroTexto 268"/>
          <p:cNvSpPr txBox="1"/>
          <p:nvPr/>
        </p:nvSpPr>
        <p:spPr>
          <a:xfrm>
            <a:off x="2377593" y="464580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3920290" y="3331460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794365" y="365426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2" name="CuadroTexto 271"/>
          <p:cNvSpPr txBox="1"/>
          <p:nvPr/>
        </p:nvSpPr>
        <p:spPr>
          <a:xfrm>
            <a:off x="3740165" y="3886965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3767203" y="412283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773521" y="435368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3765412" y="459300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2421335" y="335286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328788" y="173567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360280" y="1992039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359112" y="225091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371699" y="2508747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371699" y="338592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5403191" y="364229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3" name="CuadroTexto 282"/>
          <p:cNvSpPr txBox="1"/>
          <p:nvPr/>
        </p:nvSpPr>
        <p:spPr>
          <a:xfrm>
            <a:off x="5402023" y="390116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5406439" y="4157942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5383262" y="2747745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95849" y="3005581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5413586" y="440116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5426173" y="4658996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9" name="CuadroTexto 288"/>
          <p:cNvSpPr txBox="1"/>
          <p:nvPr/>
        </p:nvSpPr>
        <p:spPr>
          <a:xfrm>
            <a:off x="2445619" y="5319243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3788255" y="529610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2436028" y="5579455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3805388" y="554050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2428778" y="583478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3814058" y="582049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2452474" y="6121800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794822" y="6084269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2472206" y="6442009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8" name="CuadroTexto 297"/>
          <p:cNvSpPr txBox="1"/>
          <p:nvPr/>
        </p:nvSpPr>
        <p:spPr>
          <a:xfrm>
            <a:off x="3824477" y="645520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9" name="CuadroTexto 298"/>
          <p:cNvSpPr txBox="1"/>
          <p:nvPr/>
        </p:nvSpPr>
        <p:spPr>
          <a:xfrm>
            <a:off x="2471480" y="6686597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3822980" y="669056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2471514" y="6949603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3796240" y="6944816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2462465" y="719292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3811759" y="719177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484105" y="758850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814058" y="758917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2484105" y="783987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3822980" y="7826618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484105" y="810084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840654" y="811628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2495504" y="837292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3822980" y="8387624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2456854" y="8711479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3846371" y="8758112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2462465" y="8955648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3801234" y="9003117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7" name="CuadroTexto 316"/>
          <p:cNvSpPr txBox="1"/>
          <p:nvPr/>
        </p:nvSpPr>
        <p:spPr>
          <a:xfrm>
            <a:off x="2492928" y="924868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788255" y="924728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2523530" y="949773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3806158" y="9483995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5415550" y="525269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5447042" y="550906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445874" y="57679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5458461" y="602577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5425734" y="644200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5457226" y="669837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5456058" y="69572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5468645" y="721508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5417107" y="76198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5448599" y="78762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1" name="CuadroTexto 330"/>
          <p:cNvSpPr txBox="1"/>
          <p:nvPr/>
        </p:nvSpPr>
        <p:spPr>
          <a:xfrm>
            <a:off x="5447431" y="81351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5460018" y="83929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5451059" y="874329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5482551" y="899966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5481383" y="92585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5493970" y="951636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51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99304" y="1499251"/>
            <a:ext cx="6364822" cy="33699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215599" y="1500546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238188" y="1514531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571622" y="1474517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CHICLAYO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99303" y="925149"/>
            <a:ext cx="6350682" cy="492611"/>
          </a:xfrm>
          <a:prstGeom prst="roundRect">
            <a:avLst>
              <a:gd name="adj" fmla="val 23133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415101" y="907861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Chiclayo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56112" y="1897024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392465" y="2157983"/>
            <a:ext cx="6183284" cy="1851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79679" y="2447487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710840" y="1951921"/>
            <a:ext cx="109418" cy="754857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66785" y="1900804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88821" y="301640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77646" y="273665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82726" y="332163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75775" y="363357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87989" y="3880524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75774" y="412564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88167" y="441295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86530" y="472825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84211" y="50150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79679" y="532145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84210" y="563799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79344" y="59803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70252" y="6317973"/>
            <a:ext cx="6399868" cy="2055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85719" y="664222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70069" y="697548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82726" y="727015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70069" y="757120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67950" y="217649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914580" y="4775633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2101698" y="9214752"/>
            <a:ext cx="1603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Plegaria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849927" y="2754112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69190" y="2177920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526039" y="5382169"/>
            <a:ext cx="255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055450" y="4129826"/>
            <a:ext cx="116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 VIP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93863" y="4451715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686384" y="5052731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178197" y="2466606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89103" y="2755533"/>
            <a:ext cx="74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57274" y="304277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1,700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157274" y="3362831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2,200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23882" y="362319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08644" y="387350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160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10321" y="412173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30128" y="441778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08643" y="470973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69567" y="502861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78450" y="537796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69567" y="56964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24017" y="598832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269567" y="634069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185692" y="6655544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176435" y="7009137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274822" y="732650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70606" y="7607448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1559464" y="7292900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580267" y="5663361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446355" y="5992759"/>
            <a:ext cx="292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819296" y="6304528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9EAC8B-6AEC-8445-CF5E-8FFCA7250EC7}"/>
              </a:ext>
            </a:extLst>
          </p:cNvPr>
          <p:cNvSpPr txBox="1"/>
          <p:nvPr/>
        </p:nvSpPr>
        <p:spPr>
          <a:xfrm>
            <a:off x="2454847" y="7826038"/>
            <a:ext cx="1176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Metal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DB4FA7-3E7A-61FB-97FB-CED56F07369A}"/>
              </a:ext>
            </a:extLst>
          </p:cNvPr>
          <p:cNvSpPr txBox="1"/>
          <p:nvPr/>
        </p:nvSpPr>
        <p:spPr>
          <a:xfrm>
            <a:off x="1545885" y="2449441"/>
            <a:ext cx="2514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Nichos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A8249F-D04C-0D55-F967-C55688E43D20}"/>
              </a:ext>
            </a:extLst>
          </p:cNvPr>
          <p:cNvSpPr txBox="1"/>
          <p:nvPr/>
        </p:nvSpPr>
        <p:spPr>
          <a:xfrm>
            <a:off x="1090985" y="3628070"/>
            <a:ext cx="3404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 sin Acompañante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763A8F-A4D5-36D4-CECE-270E2BBE4C6B}"/>
              </a:ext>
            </a:extLst>
          </p:cNvPr>
          <p:cNvCxnSpPr>
            <a:cxnSpLocks/>
          </p:cNvCxnSpPr>
          <p:nvPr/>
        </p:nvCxnSpPr>
        <p:spPr>
          <a:xfrm>
            <a:off x="283734" y="785941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4A44330-D2DD-77CA-50C3-51236F56D742}"/>
              </a:ext>
            </a:extLst>
          </p:cNvPr>
          <p:cNvCxnSpPr>
            <a:cxnSpLocks/>
          </p:cNvCxnSpPr>
          <p:nvPr/>
        </p:nvCxnSpPr>
        <p:spPr>
          <a:xfrm>
            <a:off x="292859" y="810715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F03C2CD-A007-3098-904F-A577608F703A}"/>
              </a:ext>
            </a:extLst>
          </p:cNvPr>
          <p:cNvCxnSpPr>
            <a:cxnSpLocks/>
          </p:cNvCxnSpPr>
          <p:nvPr/>
        </p:nvCxnSpPr>
        <p:spPr>
          <a:xfrm>
            <a:off x="275773" y="839417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2035610" y="8099372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0D680D6A-532D-54A3-63AD-D6EA9717CAA0}"/>
              </a:ext>
            </a:extLst>
          </p:cNvPr>
          <p:cNvSpPr txBox="1"/>
          <p:nvPr/>
        </p:nvSpPr>
        <p:spPr>
          <a:xfrm>
            <a:off x="1802309" y="8960248"/>
            <a:ext cx="2423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E72042AE-C021-6311-E8BD-595D8D6351A8}"/>
              </a:ext>
            </a:extLst>
          </p:cNvPr>
          <p:cNvSpPr txBox="1"/>
          <p:nvPr/>
        </p:nvSpPr>
        <p:spPr>
          <a:xfrm>
            <a:off x="1785884" y="8678341"/>
            <a:ext cx="2548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Mármol Carrara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>
            <a:extLst>
              <a:ext uri="{FF2B5EF4-FFF2-40B4-BE49-F238E27FC236}">
                <a16:creationId xmlns:a16="http://schemas.microsoft.com/office/drawing/2014/main" id="{65580A6D-EB1E-400F-13E6-22EF0FA6DBCD}"/>
              </a:ext>
            </a:extLst>
          </p:cNvPr>
          <p:cNvSpPr txBox="1"/>
          <p:nvPr/>
        </p:nvSpPr>
        <p:spPr>
          <a:xfrm>
            <a:off x="5270315" y="784615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>
            <a:extLst>
              <a:ext uri="{FF2B5EF4-FFF2-40B4-BE49-F238E27FC236}">
                <a16:creationId xmlns:a16="http://schemas.microsoft.com/office/drawing/2014/main" id="{3619E7DB-85E2-D024-A724-6A03130A4FEC}"/>
              </a:ext>
            </a:extLst>
          </p:cNvPr>
          <p:cNvSpPr txBox="1"/>
          <p:nvPr/>
        </p:nvSpPr>
        <p:spPr>
          <a:xfrm>
            <a:off x="5263135" y="836873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>
            <a:extLst>
              <a:ext uri="{FF2B5EF4-FFF2-40B4-BE49-F238E27FC236}">
                <a16:creationId xmlns:a16="http://schemas.microsoft.com/office/drawing/2014/main" id="{7C92989E-CF1C-341D-CC9E-8E90B548FCF8}"/>
              </a:ext>
            </a:extLst>
          </p:cNvPr>
          <p:cNvSpPr txBox="1"/>
          <p:nvPr/>
        </p:nvSpPr>
        <p:spPr>
          <a:xfrm>
            <a:off x="5210124" y="868909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D775AF-50D9-57F7-546E-CCC2923A9037}"/>
              </a:ext>
            </a:extLst>
          </p:cNvPr>
          <p:cNvSpPr txBox="1"/>
          <p:nvPr/>
        </p:nvSpPr>
        <p:spPr>
          <a:xfrm>
            <a:off x="563528" y="3028520"/>
            <a:ext cx="4132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7A104A-53A6-0D3F-9BEE-8A0898184A9E}"/>
              </a:ext>
            </a:extLst>
          </p:cNvPr>
          <p:cNvSpPr txBox="1"/>
          <p:nvPr/>
        </p:nvSpPr>
        <p:spPr>
          <a:xfrm>
            <a:off x="1908695" y="6641900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1E082E-15D0-D67E-9E84-1E5BEFF538E1}"/>
              </a:ext>
            </a:extLst>
          </p:cNvPr>
          <p:cNvSpPr txBox="1"/>
          <p:nvPr/>
        </p:nvSpPr>
        <p:spPr>
          <a:xfrm>
            <a:off x="2460887" y="7580272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B6FBEF6-EF4A-54D2-6881-E4F7EA15E5EC}"/>
              </a:ext>
            </a:extLst>
          </p:cNvPr>
          <p:cNvSpPr txBox="1"/>
          <p:nvPr/>
        </p:nvSpPr>
        <p:spPr>
          <a:xfrm>
            <a:off x="761722" y="3328170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A667A1-32AA-E7C1-49ED-D3A8B96C7E88}"/>
              </a:ext>
            </a:extLst>
          </p:cNvPr>
          <p:cNvSpPr txBox="1"/>
          <p:nvPr/>
        </p:nvSpPr>
        <p:spPr>
          <a:xfrm>
            <a:off x="1073676" y="3884449"/>
            <a:ext cx="3460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 con Acompañante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4621AF-CC79-F99B-C6A1-95271129ABF7}"/>
              </a:ext>
            </a:extLst>
          </p:cNvPr>
          <p:cNvSpPr txBox="1"/>
          <p:nvPr/>
        </p:nvSpPr>
        <p:spPr>
          <a:xfrm>
            <a:off x="2025686" y="8417685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38555D73-E2E3-4B46-3253-040C8199C055}"/>
              </a:ext>
            </a:extLst>
          </p:cNvPr>
          <p:cNvCxnSpPr>
            <a:cxnSpLocks/>
          </p:cNvCxnSpPr>
          <p:nvPr/>
        </p:nvCxnSpPr>
        <p:spPr>
          <a:xfrm>
            <a:off x="284210" y="8676509"/>
            <a:ext cx="6349288" cy="2544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AA4E16AF-262E-7B27-091E-49A0F4C8207B}"/>
              </a:ext>
            </a:extLst>
          </p:cNvPr>
          <p:cNvCxnSpPr>
            <a:cxnSpLocks/>
          </p:cNvCxnSpPr>
          <p:nvPr/>
        </p:nvCxnSpPr>
        <p:spPr>
          <a:xfrm>
            <a:off x="292859" y="8960248"/>
            <a:ext cx="636470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B4675F8D-8308-E75A-DD8C-E5DF6CFD4153}"/>
              </a:ext>
            </a:extLst>
          </p:cNvPr>
          <p:cNvSpPr txBox="1"/>
          <p:nvPr/>
        </p:nvSpPr>
        <p:spPr>
          <a:xfrm>
            <a:off x="1931608" y="6954287"/>
            <a:ext cx="2165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22A8A325-4A37-6FB8-5286-CD2B71918F5F}"/>
              </a:ext>
            </a:extLst>
          </p:cNvPr>
          <p:cNvCxnSpPr>
            <a:cxnSpLocks/>
          </p:cNvCxnSpPr>
          <p:nvPr/>
        </p:nvCxnSpPr>
        <p:spPr>
          <a:xfrm>
            <a:off x="299303" y="9241055"/>
            <a:ext cx="6373471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EF91DFBA-221C-6986-DAD2-E967F733D9B2}"/>
              </a:ext>
            </a:extLst>
          </p:cNvPr>
          <p:cNvSpPr txBox="1"/>
          <p:nvPr/>
        </p:nvSpPr>
        <p:spPr>
          <a:xfrm>
            <a:off x="5276905" y="809638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>
            <a:extLst>
              <a:ext uri="{FF2B5EF4-FFF2-40B4-BE49-F238E27FC236}">
                <a16:creationId xmlns:a16="http://schemas.microsoft.com/office/drawing/2014/main" id="{6B627A8F-AC33-FCA6-53A8-702872097BBE}"/>
              </a:ext>
            </a:extLst>
          </p:cNvPr>
          <p:cNvSpPr txBox="1"/>
          <p:nvPr/>
        </p:nvSpPr>
        <p:spPr>
          <a:xfrm>
            <a:off x="5214178" y="898385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4" name="CuadroTexto 463">
            <a:extLst>
              <a:ext uri="{FF2B5EF4-FFF2-40B4-BE49-F238E27FC236}">
                <a16:creationId xmlns:a16="http://schemas.microsoft.com/office/drawing/2014/main" id="{BB813077-9966-C5A2-C07C-A6D3910D6E2B}"/>
              </a:ext>
            </a:extLst>
          </p:cNvPr>
          <p:cNvSpPr txBox="1"/>
          <p:nvPr/>
        </p:nvSpPr>
        <p:spPr>
          <a:xfrm>
            <a:off x="5209682" y="921929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EBE1F4A-28EB-0EB1-6DBE-D0731ACCF984}"/>
              </a:ext>
            </a:extLst>
          </p:cNvPr>
          <p:cNvSpPr txBox="1"/>
          <p:nvPr/>
        </p:nvSpPr>
        <p:spPr>
          <a:xfrm>
            <a:off x="-223726" y="9506990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3950A9C-EE2B-2BB4-1B45-32C79CB97A24}"/>
              </a:ext>
            </a:extLst>
          </p:cNvPr>
          <p:cNvSpPr txBox="1"/>
          <p:nvPr/>
        </p:nvSpPr>
        <p:spPr>
          <a:xfrm>
            <a:off x="4062022" y="9506990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79680" y="1920816"/>
            <a:ext cx="6379915" cy="7579679"/>
          </a:xfrm>
          <a:prstGeom prst="roundRect">
            <a:avLst>
              <a:gd name="adj" fmla="val 2036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0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505146" y="1417270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05" name="Rectángulo redondeado 404"/>
          <p:cNvSpPr/>
          <p:nvPr/>
        </p:nvSpPr>
        <p:spPr>
          <a:xfrm>
            <a:off x="263083" y="1748602"/>
            <a:ext cx="6391783" cy="2448229"/>
          </a:xfrm>
          <a:prstGeom prst="roundRect">
            <a:avLst>
              <a:gd name="adj" fmla="val 2957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6" name="Conector recto 405"/>
          <p:cNvCxnSpPr/>
          <p:nvPr/>
        </p:nvCxnSpPr>
        <p:spPr>
          <a:xfrm>
            <a:off x="382620" y="2159538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383843" y="18501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599026" y="18453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ector recto 412"/>
          <p:cNvCxnSpPr/>
          <p:nvPr/>
        </p:nvCxnSpPr>
        <p:spPr>
          <a:xfrm>
            <a:off x="2036924" y="18453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ector recto 626"/>
          <p:cNvCxnSpPr/>
          <p:nvPr/>
        </p:nvCxnSpPr>
        <p:spPr>
          <a:xfrm>
            <a:off x="390161" y="2560309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ector recto 627"/>
          <p:cNvCxnSpPr/>
          <p:nvPr/>
        </p:nvCxnSpPr>
        <p:spPr>
          <a:xfrm>
            <a:off x="3380987" y="22123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4599026" y="22305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2034068" y="22076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ector recto 630"/>
          <p:cNvCxnSpPr/>
          <p:nvPr/>
        </p:nvCxnSpPr>
        <p:spPr>
          <a:xfrm>
            <a:off x="382620" y="2957224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ector recto 631"/>
          <p:cNvCxnSpPr/>
          <p:nvPr/>
        </p:nvCxnSpPr>
        <p:spPr>
          <a:xfrm>
            <a:off x="3380987" y="26347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ector recto 632"/>
          <p:cNvCxnSpPr/>
          <p:nvPr/>
        </p:nvCxnSpPr>
        <p:spPr>
          <a:xfrm>
            <a:off x="4599026" y="26528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ector recto 633"/>
          <p:cNvCxnSpPr/>
          <p:nvPr/>
        </p:nvCxnSpPr>
        <p:spPr>
          <a:xfrm>
            <a:off x="2034068" y="26299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3384628" y="30498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4602667" y="30680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2037709" y="30451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CuadroTexto 288"/>
          <p:cNvSpPr txBox="1"/>
          <p:nvPr/>
        </p:nvSpPr>
        <p:spPr>
          <a:xfrm>
            <a:off x="445551" y="1818894"/>
            <a:ext cx="1407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2305813" y="184039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3720372" y="1835138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5477897" y="1816030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445551" y="2203248"/>
            <a:ext cx="1229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Cinerario 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2305812" y="2224748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3720371" y="2219492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5486852" y="2176250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462379" y="2555918"/>
            <a:ext cx="13051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 hasta 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2324100" y="260629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3738659" y="260104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5480915" y="2565574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440901" y="2946560"/>
            <a:ext cx="13051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 hasta la H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324100" y="297661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727530" y="302121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5467062" y="3008511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3727530" y="343971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5500005" y="337760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3727530" y="38142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5500005" y="381429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8" name="Conector recto 327"/>
          <p:cNvCxnSpPr/>
          <p:nvPr/>
        </p:nvCxnSpPr>
        <p:spPr>
          <a:xfrm>
            <a:off x="407849" y="3349729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3387903" y="34027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4605942" y="34209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2040984" y="33980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407849" y="374018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387903" y="377657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05942" y="37947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2040984" y="37718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CuadroTexto 362"/>
          <p:cNvSpPr txBox="1"/>
          <p:nvPr/>
        </p:nvSpPr>
        <p:spPr>
          <a:xfrm>
            <a:off x="242783" y="6653911"/>
            <a:ext cx="6487673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A y B, incluyen enchape y construcción valorizado en S/. 26.000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M(Granito Negro), incluyen enchape y construcción valorizado en S/. 26,000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vertical, incluyen enchape y construcción valorizado en S/. 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Columbario, incluyen construcción valorizado en S/.600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cremación estándar es de 900 soles.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cremación vip es de 1200 soles.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cremación premium es de 1500.</a:t>
            </a:r>
          </a:p>
          <a:p>
            <a:pPr marL="228600" indent="-228600">
              <a:buFontTx/>
              <a:buAutoNum type="arabicParenBoth"/>
            </a:pP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cremación párvulo estándar es de 950 soles.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costo de los servicios en cremación no suman para producción.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La construcción se inicia cuando el espacio se encuentre cancelado en su totalidad.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servicio de inhumación para reducciones en mausoleos será de S/500.00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El precio del servicio funerario en los tres planes incluye IGV.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* En caso de venta de cremaciones integrales ( cremación + cinerarios o cremación + columbarios ) solo se deberá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   sumar los precios, no existe descuento para estos productos.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47" name="Conector recto 446">
            <a:extLst>
              <a:ext uri="{FF2B5EF4-FFF2-40B4-BE49-F238E27FC236}">
                <a16:creationId xmlns:a16="http://schemas.microsoft.com/office/drawing/2014/main" id="{07F15DE0-781D-B8BF-31A7-DA4F3CF92086}"/>
              </a:ext>
            </a:extLst>
          </p:cNvPr>
          <p:cNvCxnSpPr/>
          <p:nvPr/>
        </p:nvCxnSpPr>
        <p:spPr>
          <a:xfrm>
            <a:off x="352563" y="4943721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>
            <a:extLst>
              <a:ext uri="{FF2B5EF4-FFF2-40B4-BE49-F238E27FC236}">
                <a16:creationId xmlns:a16="http://schemas.microsoft.com/office/drawing/2014/main" id="{6C140AAF-3632-FB62-03DA-15D4D033ABCC}"/>
              </a:ext>
            </a:extLst>
          </p:cNvPr>
          <p:cNvCxnSpPr/>
          <p:nvPr/>
        </p:nvCxnSpPr>
        <p:spPr>
          <a:xfrm>
            <a:off x="3353786" y="46343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>
            <a:extLst>
              <a:ext uri="{FF2B5EF4-FFF2-40B4-BE49-F238E27FC236}">
                <a16:creationId xmlns:a16="http://schemas.microsoft.com/office/drawing/2014/main" id="{A7131AAF-E211-D2CF-38CF-451839982760}"/>
              </a:ext>
            </a:extLst>
          </p:cNvPr>
          <p:cNvCxnSpPr/>
          <p:nvPr/>
        </p:nvCxnSpPr>
        <p:spPr>
          <a:xfrm>
            <a:off x="4568969" y="46295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>
            <a:extLst>
              <a:ext uri="{FF2B5EF4-FFF2-40B4-BE49-F238E27FC236}">
                <a16:creationId xmlns:a16="http://schemas.microsoft.com/office/drawing/2014/main" id="{95201E35-D1C7-EB86-F166-B3A6C8B1E946}"/>
              </a:ext>
            </a:extLst>
          </p:cNvPr>
          <p:cNvCxnSpPr/>
          <p:nvPr/>
        </p:nvCxnSpPr>
        <p:spPr>
          <a:xfrm>
            <a:off x="2055765" y="46295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>
            <a:extLst>
              <a:ext uri="{FF2B5EF4-FFF2-40B4-BE49-F238E27FC236}">
                <a16:creationId xmlns:a16="http://schemas.microsoft.com/office/drawing/2014/main" id="{C0988FED-4937-A0D9-C0A6-A0C8DC68A4FB}"/>
              </a:ext>
            </a:extLst>
          </p:cNvPr>
          <p:cNvCxnSpPr/>
          <p:nvPr/>
        </p:nvCxnSpPr>
        <p:spPr>
          <a:xfrm>
            <a:off x="360104" y="534449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>
            <a:extLst>
              <a:ext uri="{FF2B5EF4-FFF2-40B4-BE49-F238E27FC236}">
                <a16:creationId xmlns:a16="http://schemas.microsoft.com/office/drawing/2014/main" id="{71DFEF3A-5174-F042-11A9-47B6F63AEE43}"/>
              </a:ext>
            </a:extLst>
          </p:cNvPr>
          <p:cNvCxnSpPr/>
          <p:nvPr/>
        </p:nvCxnSpPr>
        <p:spPr>
          <a:xfrm>
            <a:off x="3362667" y="50482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>
            <a:extLst>
              <a:ext uri="{FF2B5EF4-FFF2-40B4-BE49-F238E27FC236}">
                <a16:creationId xmlns:a16="http://schemas.microsoft.com/office/drawing/2014/main" id="{C17377CE-9214-E92D-B253-5F6B06A53974}"/>
              </a:ext>
            </a:extLst>
          </p:cNvPr>
          <p:cNvCxnSpPr/>
          <p:nvPr/>
        </p:nvCxnSpPr>
        <p:spPr>
          <a:xfrm>
            <a:off x="4568969" y="50147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>
            <a:extLst>
              <a:ext uri="{FF2B5EF4-FFF2-40B4-BE49-F238E27FC236}">
                <a16:creationId xmlns:a16="http://schemas.microsoft.com/office/drawing/2014/main" id="{01B117CB-8EDA-6350-7DB4-73880FDC34EC}"/>
              </a:ext>
            </a:extLst>
          </p:cNvPr>
          <p:cNvCxnSpPr/>
          <p:nvPr/>
        </p:nvCxnSpPr>
        <p:spPr>
          <a:xfrm>
            <a:off x="2062322" y="50482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>
            <a:extLst>
              <a:ext uri="{FF2B5EF4-FFF2-40B4-BE49-F238E27FC236}">
                <a16:creationId xmlns:a16="http://schemas.microsoft.com/office/drawing/2014/main" id="{B261AD73-C382-A237-1903-EE562E9336E2}"/>
              </a:ext>
            </a:extLst>
          </p:cNvPr>
          <p:cNvCxnSpPr/>
          <p:nvPr/>
        </p:nvCxnSpPr>
        <p:spPr>
          <a:xfrm>
            <a:off x="352563" y="5741407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>
            <a:extLst>
              <a:ext uri="{FF2B5EF4-FFF2-40B4-BE49-F238E27FC236}">
                <a16:creationId xmlns:a16="http://schemas.microsoft.com/office/drawing/2014/main" id="{CE9FC71C-1834-54B2-3160-E0F47710531F}"/>
              </a:ext>
            </a:extLst>
          </p:cNvPr>
          <p:cNvCxnSpPr/>
          <p:nvPr/>
        </p:nvCxnSpPr>
        <p:spPr>
          <a:xfrm>
            <a:off x="3362667" y="54363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>
            <a:extLst>
              <a:ext uri="{FF2B5EF4-FFF2-40B4-BE49-F238E27FC236}">
                <a16:creationId xmlns:a16="http://schemas.microsoft.com/office/drawing/2014/main" id="{F3831E65-94B6-0EEB-1928-5C0D5144E111}"/>
              </a:ext>
            </a:extLst>
          </p:cNvPr>
          <p:cNvCxnSpPr/>
          <p:nvPr/>
        </p:nvCxnSpPr>
        <p:spPr>
          <a:xfrm>
            <a:off x="4568969" y="54370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ector recto 649">
            <a:extLst>
              <a:ext uri="{FF2B5EF4-FFF2-40B4-BE49-F238E27FC236}">
                <a16:creationId xmlns:a16="http://schemas.microsoft.com/office/drawing/2014/main" id="{2D23A67E-CB17-709E-DA00-6CE2108DC6C8}"/>
              </a:ext>
            </a:extLst>
          </p:cNvPr>
          <p:cNvCxnSpPr/>
          <p:nvPr/>
        </p:nvCxnSpPr>
        <p:spPr>
          <a:xfrm>
            <a:off x="2069156" y="54363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>
            <a:extLst>
              <a:ext uri="{FF2B5EF4-FFF2-40B4-BE49-F238E27FC236}">
                <a16:creationId xmlns:a16="http://schemas.microsoft.com/office/drawing/2014/main" id="{A103A0BF-3FDA-AE11-47CB-C2902C4A5F3C}"/>
              </a:ext>
            </a:extLst>
          </p:cNvPr>
          <p:cNvCxnSpPr/>
          <p:nvPr/>
        </p:nvCxnSpPr>
        <p:spPr>
          <a:xfrm>
            <a:off x="3354571" y="58340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>
            <a:extLst>
              <a:ext uri="{FF2B5EF4-FFF2-40B4-BE49-F238E27FC236}">
                <a16:creationId xmlns:a16="http://schemas.microsoft.com/office/drawing/2014/main" id="{AFAC3BEC-05B2-0C2C-8A47-26EF92040226}"/>
              </a:ext>
            </a:extLst>
          </p:cNvPr>
          <p:cNvCxnSpPr/>
          <p:nvPr/>
        </p:nvCxnSpPr>
        <p:spPr>
          <a:xfrm>
            <a:off x="4572610" y="58522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>
            <a:extLst>
              <a:ext uri="{FF2B5EF4-FFF2-40B4-BE49-F238E27FC236}">
                <a16:creationId xmlns:a16="http://schemas.microsoft.com/office/drawing/2014/main" id="{31834685-4361-C3CE-3D77-8A01F40E11DE}"/>
              </a:ext>
            </a:extLst>
          </p:cNvPr>
          <p:cNvCxnSpPr/>
          <p:nvPr/>
        </p:nvCxnSpPr>
        <p:spPr>
          <a:xfrm>
            <a:off x="2055765" y="58472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4" name="CuadroTexto 653">
            <a:extLst>
              <a:ext uri="{FF2B5EF4-FFF2-40B4-BE49-F238E27FC236}">
                <a16:creationId xmlns:a16="http://schemas.microsoft.com/office/drawing/2014/main" id="{4B51C3EE-95B2-BAF8-0D03-F3CF6F277429}"/>
              </a:ext>
            </a:extLst>
          </p:cNvPr>
          <p:cNvSpPr txBox="1"/>
          <p:nvPr/>
        </p:nvSpPr>
        <p:spPr>
          <a:xfrm>
            <a:off x="242783" y="4654563"/>
            <a:ext cx="1843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Serv.Standard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(5)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5" name="CuadroTexto 654">
            <a:extLst>
              <a:ext uri="{FF2B5EF4-FFF2-40B4-BE49-F238E27FC236}">
                <a16:creationId xmlns:a16="http://schemas.microsoft.com/office/drawing/2014/main" id="{093FEE3B-CE63-87A5-67F8-A01383F6FB4E}"/>
              </a:ext>
            </a:extLst>
          </p:cNvPr>
          <p:cNvSpPr txBox="1"/>
          <p:nvPr/>
        </p:nvSpPr>
        <p:spPr>
          <a:xfrm>
            <a:off x="2275756" y="462457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6" name="CuadroTexto 655">
            <a:extLst>
              <a:ext uri="{FF2B5EF4-FFF2-40B4-BE49-F238E27FC236}">
                <a16:creationId xmlns:a16="http://schemas.microsoft.com/office/drawing/2014/main" id="{20BB49E3-83CE-32F1-553B-87E56E0D0555}"/>
              </a:ext>
            </a:extLst>
          </p:cNvPr>
          <p:cNvSpPr txBox="1"/>
          <p:nvPr/>
        </p:nvSpPr>
        <p:spPr>
          <a:xfrm>
            <a:off x="3690315" y="46193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8" name="CuadroTexto 657">
            <a:extLst>
              <a:ext uri="{FF2B5EF4-FFF2-40B4-BE49-F238E27FC236}">
                <a16:creationId xmlns:a16="http://schemas.microsoft.com/office/drawing/2014/main" id="{490035B3-7842-81BF-0569-5232C349E545}"/>
              </a:ext>
            </a:extLst>
          </p:cNvPr>
          <p:cNvSpPr txBox="1"/>
          <p:nvPr/>
        </p:nvSpPr>
        <p:spPr>
          <a:xfrm>
            <a:off x="308900" y="5048226"/>
            <a:ext cx="15584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Vip (6)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9" name="CuadroTexto 658">
            <a:extLst>
              <a:ext uri="{FF2B5EF4-FFF2-40B4-BE49-F238E27FC236}">
                <a16:creationId xmlns:a16="http://schemas.microsoft.com/office/drawing/2014/main" id="{8422D332-B236-9455-3335-47CC1CE066DA}"/>
              </a:ext>
            </a:extLst>
          </p:cNvPr>
          <p:cNvSpPr txBox="1"/>
          <p:nvPr/>
        </p:nvSpPr>
        <p:spPr>
          <a:xfrm>
            <a:off x="2275755" y="500893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0" name="CuadroTexto 659">
            <a:extLst>
              <a:ext uri="{FF2B5EF4-FFF2-40B4-BE49-F238E27FC236}">
                <a16:creationId xmlns:a16="http://schemas.microsoft.com/office/drawing/2014/main" id="{56036C1C-988F-CD99-CAD4-2BEDAEDEC669}"/>
              </a:ext>
            </a:extLst>
          </p:cNvPr>
          <p:cNvSpPr txBox="1"/>
          <p:nvPr/>
        </p:nvSpPr>
        <p:spPr>
          <a:xfrm>
            <a:off x="3690314" y="50036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>
            <a:extLst>
              <a:ext uri="{FF2B5EF4-FFF2-40B4-BE49-F238E27FC236}">
                <a16:creationId xmlns:a16="http://schemas.microsoft.com/office/drawing/2014/main" id="{1BAD0FE7-5C35-3754-7E12-3406A9E9B4B7}"/>
              </a:ext>
            </a:extLst>
          </p:cNvPr>
          <p:cNvSpPr txBox="1"/>
          <p:nvPr/>
        </p:nvSpPr>
        <p:spPr>
          <a:xfrm>
            <a:off x="263083" y="5421343"/>
            <a:ext cx="18309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+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Premium(7)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3" name="CuadroTexto 662">
            <a:extLst>
              <a:ext uri="{FF2B5EF4-FFF2-40B4-BE49-F238E27FC236}">
                <a16:creationId xmlns:a16="http://schemas.microsoft.com/office/drawing/2014/main" id="{4649B93C-61A5-02BC-1C1F-DF82D870260B}"/>
              </a:ext>
            </a:extLst>
          </p:cNvPr>
          <p:cNvSpPr txBox="1"/>
          <p:nvPr/>
        </p:nvSpPr>
        <p:spPr>
          <a:xfrm>
            <a:off x="2294043" y="54363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>
            <a:extLst>
              <a:ext uri="{FF2B5EF4-FFF2-40B4-BE49-F238E27FC236}">
                <a16:creationId xmlns:a16="http://schemas.microsoft.com/office/drawing/2014/main" id="{C22485A3-29D1-8234-33BC-127BDCEC40BF}"/>
              </a:ext>
            </a:extLst>
          </p:cNvPr>
          <p:cNvSpPr txBox="1"/>
          <p:nvPr/>
        </p:nvSpPr>
        <p:spPr>
          <a:xfrm>
            <a:off x="3708602" y="53852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>
            <a:extLst>
              <a:ext uri="{FF2B5EF4-FFF2-40B4-BE49-F238E27FC236}">
                <a16:creationId xmlns:a16="http://schemas.microsoft.com/office/drawing/2014/main" id="{3759FAC0-F08B-4329-5D2E-3BB5A5A0BD40}"/>
              </a:ext>
            </a:extLst>
          </p:cNvPr>
          <p:cNvSpPr txBox="1"/>
          <p:nvPr/>
        </p:nvSpPr>
        <p:spPr>
          <a:xfrm>
            <a:off x="329475" y="5774844"/>
            <a:ext cx="13436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Cremación </a:t>
            </a:r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parvulo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+ 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Estándar (8)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>
            <a:extLst>
              <a:ext uri="{FF2B5EF4-FFF2-40B4-BE49-F238E27FC236}">
                <a16:creationId xmlns:a16="http://schemas.microsoft.com/office/drawing/2014/main" id="{1AC902AE-9811-C84F-8513-4E09C198179F}"/>
              </a:ext>
            </a:extLst>
          </p:cNvPr>
          <p:cNvSpPr txBox="1"/>
          <p:nvPr/>
        </p:nvSpPr>
        <p:spPr>
          <a:xfrm>
            <a:off x="2294043" y="585438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8" name="CuadroTexto 667">
            <a:extLst>
              <a:ext uri="{FF2B5EF4-FFF2-40B4-BE49-F238E27FC236}">
                <a16:creationId xmlns:a16="http://schemas.microsoft.com/office/drawing/2014/main" id="{D80B33E3-BE20-53C7-C1DE-71B724710A45}"/>
              </a:ext>
            </a:extLst>
          </p:cNvPr>
          <p:cNvSpPr txBox="1"/>
          <p:nvPr/>
        </p:nvSpPr>
        <p:spPr>
          <a:xfrm>
            <a:off x="3824165" y="579673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8" name="Rectángulo redondeado 404">
            <a:extLst>
              <a:ext uri="{FF2B5EF4-FFF2-40B4-BE49-F238E27FC236}">
                <a16:creationId xmlns:a16="http://schemas.microsoft.com/office/drawing/2014/main" id="{ED207FB9-3666-1CD8-B453-999684611EF1}"/>
              </a:ext>
            </a:extLst>
          </p:cNvPr>
          <p:cNvSpPr/>
          <p:nvPr/>
        </p:nvSpPr>
        <p:spPr>
          <a:xfrm>
            <a:off x="287788" y="4491519"/>
            <a:ext cx="6391783" cy="1795184"/>
          </a:xfrm>
          <a:prstGeom prst="roundRect">
            <a:avLst>
              <a:gd name="adj" fmla="val 2957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9" name="CuadroTexto 698">
            <a:extLst>
              <a:ext uri="{FF2B5EF4-FFF2-40B4-BE49-F238E27FC236}">
                <a16:creationId xmlns:a16="http://schemas.microsoft.com/office/drawing/2014/main" id="{776CF67A-456B-B94A-5EC0-B92A373DAC9E}"/>
              </a:ext>
            </a:extLst>
          </p:cNvPr>
          <p:cNvSpPr txBox="1"/>
          <p:nvPr/>
        </p:nvSpPr>
        <p:spPr>
          <a:xfrm>
            <a:off x="2328101" y="338646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0" name="CuadroTexto 699">
            <a:extLst>
              <a:ext uri="{FF2B5EF4-FFF2-40B4-BE49-F238E27FC236}">
                <a16:creationId xmlns:a16="http://schemas.microsoft.com/office/drawing/2014/main" id="{EE1E41AD-9778-2ED4-B179-E807C2EA5F32}"/>
              </a:ext>
            </a:extLst>
          </p:cNvPr>
          <p:cNvSpPr txBox="1"/>
          <p:nvPr/>
        </p:nvSpPr>
        <p:spPr>
          <a:xfrm>
            <a:off x="2324100" y="377548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</a:p>
        </p:txBody>
      </p:sp>
      <p:sp>
        <p:nvSpPr>
          <p:cNvPr id="702" name="CuadroTexto 701">
            <a:extLst>
              <a:ext uri="{FF2B5EF4-FFF2-40B4-BE49-F238E27FC236}">
                <a16:creationId xmlns:a16="http://schemas.microsoft.com/office/drawing/2014/main" id="{32F1A8AE-43EA-1545-EB43-87A7C91FC25E}"/>
              </a:ext>
            </a:extLst>
          </p:cNvPr>
          <p:cNvSpPr txBox="1"/>
          <p:nvPr/>
        </p:nvSpPr>
        <p:spPr>
          <a:xfrm>
            <a:off x="5578325" y="4646355"/>
            <a:ext cx="239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3" name="CuadroTexto 702">
            <a:extLst>
              <a:ext uri="{FF2B5EF4-FFF2-40B4-BE49-F238E27FC236}">
                <a16:creationId xmlns:a16="http://schemas.microsoft.com/office/drawing/2014/main" id="{1B7740B6-5A6D-70CC-20DA-E2E6F5E0F785}"/>
              </a:ext>
            </a:extLst>
          </p:cNvPr>
          <p:cNvSpPr txBox="1"/>
          <p:nvPr/>
        </p:nvSpPr>
        <p:spPr>
          <a:xfrm>
            <a:off x="5559387" y="506345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>
            <a:extLst>
              <a:ext uri="{FF2B5EF4-FFF2-40B4-BE49-F238E27FC236}">
                <a16:creationId xmlns:a16="http://schemas.microsoft.com/office/drawing/2014/main" id="{8FA24DBF-3F66-2014-E2E6-48AA0413D220}"/>
              </a:ext>
            </a:extLst>
          </p:cNvPr>
          <p:cNvSpPr txBox="1"/>
          <p:nvPr/>
        </p:nvSpPr>
        <p:spPr>
          <a:xfrm>
            <a:off x="5575587" y="547931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>
            <a:extLst>
              <a:ext uri="{FF2B5EF4-FFF2-40B4-BE49-F238E27FC236}">
                <a16:creationId xmlns:a16="http://schemas.microsoft.com/office/drawing/2014/main" id="{322A28EB-8D41-7D14-0B47-2B2D0ECBD319}"/>
              </a:ext>
            </a:extLst>
          </p:cNvPr>
          <p:cNvSpPr txBox="1"/>
          <p:nvPr/>
        </p:nvSpPr>
        <p:spPr>
          <a:xfrm>
            <a:off x="5588577" y="584729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B27F8ED-D555-4B7E-C4CE-FF73C55E21F5}"/>
              </a:ext>
            </a:extLst>
          </p:cNvPr>
          <p:cNvSpPr txBox="1"/>
          <p:nvPr/>
        </p:nvSpPr>
        <p:spPr>
          <a:xfrm>
            <a:off x="462378" y="3329608"/>
            <a:ext cx="10951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 hasta 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589C811-8145-7E25-092F-BA49A5611933}"/>
              </a:ext>
            </a:extLst>
          </p:cNvPr>
          <p:cNvSpPr txBox="1"/>
          <p:nvPr/>
        </p:nvSpPr>
        <p:spPr>
          <a:xfrm>
            <a:off x="473026" y="3685570"/>
            <a:ext cx="10951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 (4)*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 hasta la H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F727E94-29C5-6644-9DF2-1FB90C7D6729}"/>
              </a:ext>
            </a:extLst>
          </p:cNvPr>
          <p:cNvSpPr txBox="1"/>
          <p:nvPr/>
        </p:nvSpPr>
        <p:spPr>
          <a:xfrm>
            <a:off x="4156097" y="9260193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3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371" name="Rectángulo redondeado 370"/>
          <p:cNvSpPr/>
          <p:nvPr/>
        </p:nvSpPr>
        <p:spPr>
          <a:xfrm>
            <a:off x="268941" y="142795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CuadroTexto 371"/>
          <p:cNvSpPr txBox="1"/>
          <p:nvPr/>
        </p:nvSpPr>
        <p:spPr>
          <a:xfrm>
            <a:off x="2914196" y="140069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73" name="Rectángulo redondeado 372"/>
          <p:cNvSpPr/>
          <p:nvPr/>
        </p:nvSpPr>
        <p:spPr>
          <a:xfrm>
            <a:off x="250654" y="1749406"/>
            <a:ext cx="6416488" cy="1824969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CuadroTexto 373"/>
          <p:cNvSpPr txBox="1"/>
          <p:nvPr/>
        </p:nvSpPr>
        <p:spPr>
          <a:xfrm rot="16200000">
            <a:off x="149570" y="272359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76" name="Conector recto 375"/>
          <p:cNvCxnSpPr>
            <a:cxnSpLocks/>
          </p:cNvCxnSpPr>
          <p:nvPr/>
        </p:nvCxnSpPr>
        <p:spPr>
          <a:xfrm flipH="1">
            <a:off x="755481" y="1749408"/>
            <a:ext cx="37115" cy="182496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/>
          <p:nvPr/>
        </p:nvCxnSpPr>
        <p:spPr>
          <a:xfrm>
            <a:off x="930619" y="20722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>
            <a:off x="2061251" y="18007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ector recto 379"/>
          <p:cNvCxnSpPr/>
          <p:nvPr/>
        </p:nvCxnSpPr>
        <p:spPr>
          <a:xfrm>
            <a:off x="3458898" y="18055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ector recto 380"/>
          <p:cNvCxnSpPr/>
          <p:nvPr/>
        </p:nvCxnSpPr>
        <p:spPr>
          <a:xfrm>
            <a:off x="4610038" y="17926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CuadroTexto 381"/>
          <p:cNvSpPr txBox="1"/>
          <p:nvPr/>
        </p:nvSpPr>
        <p:spPr>
          <a:xfrm>
            <a:off x="910113" y="1787870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2452861" y="178700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810053" y="177469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5348136" y="1766194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/>
          <p:nvPr/>
        </p:nvCxnSpPr>
        <p:spPr>
          <a:xfrm>
            <a:off x="941433" y="24094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>
            <a:cxnSpLocks/>
          </p:cNvCxnSpPr>
          <p:nvPr/>
        </p:nvCxnSpPr>
        <p:spPr>
          <a:xfrm>
            <a:off x="2056268" y="2086148"/>
            <a:ext cx="0" cy="29245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58898" y="21166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20852" y="21299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CuadroTexto 392"/>
          <p:cNvSpPr txBox="1"/>
          <p:nvPr/>
        </p:nvSpPr>
        <p:spPr>
          <a:xfrm>
            <a:off x="920926" y="212512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4" name="CuadroTexto 393"/>
          <p:cNvSpPr txBox="1"/>
          <p:nvPr/>
        </p:nvSpPr>
        <p:spPr>
          <a:xfrm>
            <a:off x="2435153" y="2124688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5" name="CuadroTexto 394"/>
          <p:cNvSpPr txBox="1"/>
          <p:nvPr/>
        </p:nvSpPr>
        <p:spPr>
          <a:xfrm>
            <a:off x="3736433" y="210345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6" name="CuadroTexto 395"/>
          <p:cNvSpPr txBox="1"/>
          <p:nvPr/>
        </p:nvSpPr>
        <p:spPr>
          <a:xfrm>
            <a:off x="5358950" y="210345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97" name="Conector recto 396"/>
          <p:cNvCxnSpPr/>
          <p:nvPr/>
        </p:nvCxnSpPr>
        <p:spPr>
          <a:xfrm>
            <a:off x="951126" y="27238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>
            <a:cxnSpLocks/>
          </p:cNvCxnSpPr>
          <p:nvPr/>
        </p:nvCxnSpPr>
        <p:spPr>
          <a:xfrm>
            <a:off x="2044405" y="2444635"/>
            <a:ext cx="0" cy="24473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51170" y="24552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630545" y="24442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910113" y="305537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>
            <a:cxnSpLocks/>
          </p:cNvCxnSpPr>
          <p:nvPr/>
        </p:nvCxnSpPr>
        <p:spPr>
          <a:xfrm>
            <a:off x="2039496" y="2758838"/>
            <a:ext cx="0" cy="24230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58898" y="27737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/>
          <p:nvPr/>
        </p:nvCxnSpPr>
        <p:spPr>
          <a:xfrm>
            <a:off x="4628325" y="27608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CuadroTexto 426"/>
          <p:cNvSpPr txBox="1"/>
          <p:nvPr/>
        </p:nvSpPr>
        <p:spPr>
          <a:xfrm>
            <a:off x="933995" y="2428762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8" name="CuadroTexto 427"/>
          <p:cNvSpPr txBox="1"/>
          <p:nvPr/>
        </p:nvSpPr>
        <p:spPr>
          <a:xfrm>
            <a:off x="2387138" y="247467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9" name="CuadroTexto 428"/>
          <p:cNvSpPr txBox="1"/>
          <p:nvPr/>
        </p:nvSpPr>
        <p:spPr>
          <a:xfrm>
            <a:off x="3752505" y="2435454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0" name="CuadroTexto 429"/>
          <p:cNvSpPr txBox="1"/>
          <p:nvPr/>
        </p:nvSpPr>
        <p:spPr>
          <a:xfrm>
            <a:off x="5356362" y="2472104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9" name="CuadroTexto 438"/>
          <p:cNvSpPr txBox="1"/>
          <p:nvPr/>
        </p:nvSpPr>
        <p:spPr>
          <a:xfrm>
            <a:off x="931269" y="3092650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Séxtuple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2426313" y="31684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3738322" y="31754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5355968" y="317683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Rectángulo redondeado 445"/>
          <p:cNvSpPr/>
          <p:nvPr/>
        </p:nvSpPr>
        <p:spPr>
          <a:xfrm>
            <a:off x="268941" y="3733588"/>
            <a:ext cx="6416488" cy="156473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7" name="CuadroTexto 446"/>
          <p:cNvSpPr txBox="1"/>
          <p:nvPr/>
        </p:nvSpPr>
        <p:spPr>
          <a:xfrm rot="16200000">
            <a:off x="149528" y="4484148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48" name="Conector recto 447"/>
          <p:cNvCxnSpPr/>
          <p:nvPr/>
        </p:nvCxnSpPr>
        <p:spPr>
          <a:xfrm>
            <a:off x="948906" y="405639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/>
          <p:cNvCxnSpPr/>
          <p:nvPr/>
        </p:nvCxnSpPr>
        <p:spPr>
          <a:xfrm>
            <a:off x="818813" y="478001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2035427" y="41139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3487999" y="41269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4639139" y="41141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CuadroTexto 459"/>
          <p:cNvSpPr txBox="1"/>
          <p:nvPr/>
        </p:nvSpPr>
        <p:spPr>
          <a:xfrm>
            <a:off x="1011347" y="380561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8" name="CuadroTexto 467"/>
          <p:cNvSpPr txBox="1"/>
          <p:nvPr/>
        </p:nvSpPr>
        <p:spPr>
          <a:xfrm>
            <a:off x="2425781" y="379933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9" name="CuadroTexto 468"/>
          <p:cNvSpPr txBox="1"/>
          <p:nvPr/>
        </p:nvSpPr>
        <p:spPr>
          <a:xfrm>
            <a:off x="3731524" y="37987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5356814" y="378473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72" name="Conector recto 471"/>
          <p:cNvCxnSpPr/>
          <p:nvPr/>
        </p:nvCxnSpPr>
        <p:spPr>
          <a:xfrm>
            <a:off x="2045222" y="48793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3501103" y="44604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4657044" y="44817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3502402" y="48816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4674490" y="48816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CuadroTexto 482"/>
          <p:cNvSpPr txBox="1"/>
          <p:nvPr/>
        </p:nvSpPr>
        <p:spPr>
          <a:xfrm>
            <a:off x="1018821" y="413095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2417766" y="4132523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3731524" y="41082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5350301" y="412081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923458" y="4781415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Séxtuple</a:t>
            </a: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9" name="CuadroTexto 498"/>
          <p:cNvSpPr txBox="1"/>
          <p:nvPr/>
        </p:nvSpPr>
        <p:spPr>
          <a:xfrm>
            <a:off x="2383476" y="48635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3673548" y="485830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5303266" y="484858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02" name="Conector recto 501"/>
          <p:cNvCxnSpPr>
            <a:cxnSpLocks/>
          </p:cNvCxnSpPr>
          <p:nvPr/>
        </p:nvCxnSpPr>
        <p:spPr>
          <a:xfrm flipH="1">
            <a:off x="782485" y="3733587"/>
            <a:ext cx="18287" cy="15647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Rectángulo redondeado 502"/>
          <p:cNvSpPr/>
          <p:nvPr/>
        </p:nvSpPr>
        <p:spPr>
          <a:xfrm>
            <a:off x="250654" y="5535226"/>
            <a:ext cx="6416488" cy="139309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6" name="CuadroTexto 505"/>
          <p:cNvSpPr txBox="1"/>
          <p:nvPr/>
        </p:nvSpPr>
        <p:spPr>
          <a:xfrm rot="16200000">
            <a:off x="145564" y="635644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07" name="Conector recto 506"/>
          <p:cNvCxnSpPr/>
          <p:nvPr/>
        </p:nvCxnSpPr>
        <p:spPr>
          <a:xfrm>
            <a:off x="941433" y="58634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ector recto 514"/>
          <p:cNvCxnSpPr/>
          <p:nvPr/>
        </p:nvCxnSpPr>
        <p:spPr>
          <a:xfrm>
            <a:off x="2072065" y="56329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ector recto 515"/>
          <p:cNvCxnSpPr/>
          <p:nvPr/>
        </p:nvCxnSpPr>
        <p:spPr>
          <a:xfrm>
            <a:off x="3476756" y="55919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ector recto 518"/>
          <p:cNvCxnSpPr/>
          <p:nvPr/>
        </p:nvCxnSpPr>
        <p:spPr>
          <a:xfrm>
            <a:off x="4620852" y="56248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CuadroTexto 519"/>
          <p:cNvSpPr txBox="1"/>
          <p:nvPr/>
        </p:nvSpPr>
        <p:spPr>
          <a:xfrm>
            <a:off x="920926" y="557910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2435153" y="5578669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736434" y="5557433"/>
            <a:ext cx="5918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5384203" y="557866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24" name="Conector recto 523"/>
          <p:cNvCxnSpPr/>
          <p:nvPr/>
        </p:nvCxnSpPr>
        <p:spPr>
          <a:xfrm>
            <a:off x="951126" y="61777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2081758" y="59063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3479405" y="59111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4630545" y="58982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948906" y="645511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2079538" y="62097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76756" y="62071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4628325" y="62148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CuadroTexto 547"/>
          <p:cNvSpPr txBox="1"/>
          <p:nvPr/>
        </p:nvSpPr>
        <p:spPr>
          <a:xfrm>
            <a:off x="911342" y="590690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2420423" y="588284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3710479" y="5871908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370814" y="590047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55" name="Conector recto 554"/>
          <p:cNvCxnSpPr/>
          <p:nvPr/>
        </p:nvCxnSpPr>
        <p:spPr>
          <a:xfrm>
            <a:off x="2079538" y="6508533"/>
            <a:ext cx="0" cy="31739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ector recto 556"/>
          <p:cNvCxnSpPr/>
          <p:nvPr/>
        </p:nvCxnSpPr>
        <p:spPr>
          <a:xfrm>
            <a:off x="3477185" y="6508533"/>
            <a:ext cx="0" cy="31258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/>
          <p:nvPr/>
        </p:nvCxnSpPr>
        <p:spPr>
          <a:xfrm>
            <a:off x="4620027" y="6508533"/>
            <a:ext cx="0" cy="32545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CuadroTexto 584"/>
          <p:cNvSpPr txBox="1"/>
          <p:nvPr/>
        </p:nvSpPr>
        <p:spPr>
          <a:xfrm>
            <a:off x="911342" y="6454186"/>
            <a:ext cx="9444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Sextuple</a:t>
            </a:r>
            <a:endParaRPr lang="es-PE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Bisepultura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1" name="CuadroTexto 610"/>
          <p:cNvSpPr txBox="1"/>
          <p:nvPr/>
        </p:nvSpPr>
        <p:spPr>
          <a:xfrm>
            <a:off x="2428783" y="650503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2" name="CuadroTexto 611"/>
          <p:cNvSpPr txBox="1"/>
          <p:nvPr/>
        </p:nvSpPr>
        <p:spPr>
          <a:xfrm>
            <a:off x="3730063" y="648380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3" name="CuadroTexto 612"/>
          <p:cNvSpPr txBox="1"/>
          <p:nvPr/>
        </p:nvSpPr>
        <p:spPr>
          <a:xfrm>
            <a:off x="5384203" y="649961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4" name="Conector recto 613"/>
          <p:cNvCxnSpPr>
            <a:cxnSpLocks/>
          </p:cNvCxnSpPr>
          <p:nvPr/>
        </p:nvCxnSpPr>
        <p:spPr>
          <a:xfrm>
            <a:off x="782485" y="5535228"/>
            <a:ext cx="0" cy="133445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9975155-68AD-160F-05A6-6271580FB884}"/>
              </a:ext>
            </a:extLst>
          </p:cNvPr>
          <p:cNvCxnSpPr>
            <a:cxnSpLocks/>
          </p:cNvCxnSpPr>
          <p:nvPr/>
        </p:nvCxnSpPr>
        <p:spPr>
          <a:xfrm>
            <a:off x="2039496" y="3114820"/>
            <a:ext cx="0" cy="35703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058C307-4171-780D-9073-BACF287CF8B0}"/>
              </a:ext>
            </a:extLst>
          </p:cNvPr>
          <p:cNvCxnSpPr>
            <a:cxnSpLocks/>
          </p:cNvCxnSpPr>
          <p:nvPr/>
        </p:nvCxnSpPr>
        <p:spPr>
          <a:xfrm>
            <a:off x="3451170" y="3088060"/>
            <a:ext cx="0" cy="33906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1FE8DF4-359C-526A-5074-5C5061D2781D}"/>
              </a:ext>
            </a:extLst>
          </p:cNvPr>
          <p:cNvCxnSpPr>
            <a:cxnSpLocks/>
          </p:cNvCxnSpPr>
          <p:nvPr/>
        </p:nvCxnSpPr>
        <p:spPr>
          <a:xfrm>
            <a:off x="4620852" y="3108145"/>
            <a:ext cx="0" cy="34635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EC3568-2E80-00C4-CB9E-6E9EB34F626A}"/>
              </a:ext>
            </a:extLst>
          </p:cNvPr>
          <p:cNvSpPr txBox="1"/>
          <p:nvPr/>
        </p:nvSpPr>
        <p:spPr>
          <a:xfrm>
            <a:off x="945258" y="2776550"/>
            <a:ext cx="747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B4F2CD1B-9FF1-56F0-0285-77D4BF0855AF}"/>
              </a:ext>
            </a:extLst>
          </p:cNvPr>
          <p:cNvSpPr txBox="1"/>
          <p:nvPr/>
        </p:nvSpPr>
        <p:spPr>
          <a:xfrm>
            <a:off x="2403093" y="276294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47CC6B0-887D-15FE-41B6-31DBA0AAD51B}"/>
              </a:ext>
            </a:extLst>
          </p:cNvPr>
          <p:cNvSpPr txBox="1"/>
          <p:nvPr/>
        </p:nvSpPr>
        <p:spPr>
          <a:xfrm>
            <a:off x="3763992" y="276541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2791D0D-18E1-36E6-C000-EF12CC7D8CFA}"/>
              </a:ext>
            </a:extLst>
          </p:cNvPr>
          <p:cNvSpPr txBox="1"/>
          <p:nvPr/>
        </p:nvSpPr>
        <p:spPr>
          <a:xfrm>
            <a:off x="5364808" y="279147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EB75EC33-BA0F-27D3-FCA9-9956A0C2D7E1}"/>
              </a:ext>
            </a:extLst>
          </p:cNvPr>
          <p:cNvCxnSpPr/>
          <p:nvPr/>
        </p:nvCxnSpPr>
        <p:spPr>
          <a:xfrm>
            <a:off x="903778" y="43844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6DF290BE-D72B-E866-B706-8BA1AB8244A2}"/>
              </a:ext>
            </a:extLst>
          </p:cNvPr>
          <p:cNvCxnSpPr/>
          <p:nvPr/>
        </p:nvCxnSpPr>
        <p:spPr>
          <a:xfrm>
            <a:off x="2035427" y="45013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F5EBA38-D969-3F2C-56D9-15DE876F414A}"/>
              </a:ext>
            </a:extLst>
          </p:cNvPr>
          <p:cNvSpPr txBox="1"/>
          <p:nvPr/>
        </p:nvSpPr>
        <p:spPr>
          <a:xfrm>
            <a:off x="1018821" y="4486471"/>
            <a:ext cx="747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4C087D6-A817-5CFD-12D2-D9802E496A56}"/>
              </a:ext>
            </a:extLst>
          </p:cNvPr>
          <p:cNvSpPr txBox="1"/>
          <p:nvPr/>
        </p:nvSpPr>
        <p:spPr>
          <a:xfrm>
            <a:off x="2417766" y="449929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1B02FA1-3611-3422-A105-FF3ABB19399C}"/>
              </a:ext>
            </a:extLst>
          </p:cNvPr>
          <p:cNvSpPr txBox="1"/>
          <p:nvPr/>
        </p:nvSpPr>
        <p:spPr>
          <a:xfrm>
            <a:off x="3739639" y="445195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109EB4EF-9BB3-1E96-6976-2F916953F5C4}"/>
              </a:ext>
            </a:extLst>
          </p:cNvPr>
          <p:cNvCxnSpPr/>
          <p:nvPr/>
        </p:nvCxnSpPr>
        <p:spPr>
          <a:xfrm>
            <a:off x="4628325" y="37839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1FBBE283-4940-B8AF-E877-4BFB26FD4C4B}"/>
              </a:ext>
            </a:extLst>
          </p:cNvPr>
          <p:cNvCxnSpPr/>
          <p:nvPr/>
        </p:nvCxnSpPr>
        <p:spPr>
          <a:xfrm>
            <a:off x="2035427" y="38017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CuadroTexto 448">
            <a:extLst>
              <a:ext uri="{FF2B5EF4-FFF2-40B4-BE49-F238E27FC236}">
                <a16:creationId xmlns:a16="http://schemas.microsoft.com/office/drawing/2014/main" id="{85D60C68-4AE6-7713-B2A5-38E5A3F48FE4}"/>
              </a:ext>
            </a:extLst>
          </p:cNvPr>
          <p:cNvSpPr txBox="1"/>
          <p:nvPr/>
        </p:nvSpPr>
        <p:spPr>
          <a:xfrm>
            <a:off x="5339566" y="448045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>
            <a:extLst>
              <a:ext uri="{FF2B5EF4-FFF2-40B4-BE49-F238E27FC236}">
                <a16:creationId xmlns:a16="http://schemas.microsoft.com/office/drawing/2014/main" id="{137D400F-1798-AEC8-3068-6CECAB6BA23A}"/>
              </a:ext>
            </a:extLst>
          </p:cNvPr>
          <p:cNvSpPr txBox="1"/>
          <p:nvPr/>
        </p:nvSpPr>
        <p:spPr>
          <a:xfrm>
            <a:off x="923676" y="6209706"/>
            <a:ext cx="747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>
            <a:extLst>
              <a:ext uri="{FF2B5EF4-FFF2-40B4-BE49-F238E27FC236}">
                <a16:creationId xmlns:a16="http://schemas.microsoft.com/office/drawing/2014/main" id="{8CF33464-BD65-C2B1-D6E0-2AE4D6F58DC7}"/>
              </a:ext>
            </a:extLst>
          </p:cNvPr>
          <p:cNvSpPr txBox="1"/>
          <p:nvPr/>
        </p:nvSpPr>
        <p:spPr>
          <a:xfrm>
            <a:off x="2392715" y="61806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CuadroTexto 460">
            <a:extLst>
              <a:ext uri="{FF2B5EF4-FFF2-40B4-BE49-F238E27FC236}">
                <a16:creationId xmlns:a16="http://schemas.microsoft.com/office/drawing/2014/main" id="{658C8320-66BA-32E0-9078-C90B89AC2A2D}"/>
              </a:ext>
            </a:extLst>
          </p:cNvPr>
          <p:cNvSpPr txBox="1"/>
          <p:nvPr/>
        </p:nvSpPr>
        <p:spPr>
          <a:xfrm>
            <a:off x="3731079" y="620120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5" name="CuadroTexto 464">
            <a:extLst>
              <a:ext uri="{FF2B5EF4-FFF2-40B4-BE49-F238E27FC236}">
                <a16:creationId xmlns:a16="http://schemas.microsoft.com/office/drawing/2014/main" id="{CFBADE28-915C-509B-5FF4-F57D94D65AB0}"/>
              </a:ext>
            </a:extLst>
          </p:cNvPr>
          <p:cNvSpPr txBox="1"/>
          <p:nvPr/>
        </p:nvSpPr>
        <p:spPr>
          <a:xfrm>
            <a:off x="5384203" y="620881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4E0EA8-CD33-E167-2051-BDC1319A9AA1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98" name="Rectángulo redondeado 197"/>
          <p:cNvSpPr/>
          <p:nvPr/>
        </p:nvSpPr>
        <p:spPr>
          <a:xfrm>
            <a:off x="286852" y="146192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CuadroTexto 198"/>
          <p:cNvSpPr txBox="1"/>
          <p:nvPr/>
        </p:nvSpPr>
        <p:spPr>
          <a:xfrm>
            <a:off x="2932108" y="1434666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00" name="Rectángulo redondeado 199"/>
          <p:cNvSpPr/>
          <p:nvPr/>
        </p:nvSpPr>
        <p:spPr>
          <a:xfrm>
            <a:off x="268565" y="1800655"/>
            <a:ext cx="6416488" cy="85868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1" name="Conector recto 200"/>
          <p:cNvCxnSpPr/>
          <p:nvPr/>
        </p:nvCxnSpPr>
        <p:spPr>
          <a:xfrm>
            <a:off x="401038" y="2201095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/>
          <p:nvPr/>
        </p:nvCxnSpPr>
        <p:spPr>
          <a:xfrm>
            <a:off x="3476809" y="18821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4653163" y="19143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/>
          <p:cNvSpPr txBox="1"/>
          <p:nvPr/>
        </p:nvSpPr>
        <p:spPr>
          <a:xfrm>
            <a:off x="388205" y="1786301"/>
            <a:ext cx="10518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Ecológico (1)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5" name="CuadroTexto 204"/>
          <p:cNvSpPr txBox="1"/>
          <p:nvPr/>
        </p:nvSpPr>
        <p:spPr>
          <a:xfrm>
            <a:off x="2482320" y="1892655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6" name="CuadroTexto 205"/>
          <p:cNvSpPr txBox="1"/>
          <p:nvPr/>
        </p:nvSpPr>
        <p:spPr>
          <a:xfrm>
            <a:off x="3722101" y="1887849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5391218" y="1879295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Rectángulo redondeado 207"/>
          <p:cNvSpPr/>
          <p:nvPr/>
        </p:nvSpPr>
        <p:spPr>
          <a:xfrm>
            <a:off x="268565" y="3175049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CuadroTexto 208"/>
          <p:cNvSpPr txBox="1"/>
          <p:nvPr/>
        </p:nvSpPr>
        <p:spPr>
          <a:xfrm rot="16200000">
            <a:off x="-120256" y="4149238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0" name="Conector recto 209"/>
          <p:cNvCxnSpPr/>
          <p:nvPr/>
        </p:nvCxnSpPr>
        <p:spPr>
          <a:xfrm>
            <a:off x="948530" y="34978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2079162" y="32263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3476809" y="32311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4627949" y="32183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928024" y="321351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2470772" y="3212647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3898193" y="321147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5366047" y="319183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959344" y="383511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2089976" y="35636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3487623" y="35684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4638763" y="35555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CuadroTexto 221"/>
          <p:cNvSpPr txBox="1"/>
          <p:nvPr/>
        </p:nvSpPr>
        <p:spPr>
          <a:xfrm>
            <a:off x="2453064" y="3550330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3" name="CuadroTexto 222"/>
          <p:cNvSpPr txBox="1"/>
          <p:nvPr/>
        </p:nvSpPr>
        <p:spPr>
          <a:xfrm>
            <a:off x="3754345" y="352909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4" name="CuadroTexto 223"/>
          <p:cNvSpPr txBox="1"/>
          <p:nvPr/>
        </p:nvSpPr>
        <p:spPr>
          <a:xfrm>
            <a:off x="5376861" y="352909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5" name="Conector recto 224"/>
          <p:cNvCxnSpPr/>
          <p:nvPr/>
        </p:nvCxnSpPr>
        <p:spPr>
          <a:xfrm>
            <a:off x="969037" y="41494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2099669" y="38779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3497316" y="38828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4648456" y="38699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uadroTexto 228"/>
          <p:cNvSpPr txBox="1"/>
          <p:nvPr/>
        </p:nvSpPr>
        <p:spPr>
          <a:xfrm>
            <a:off x="2462758" y="386467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3764038" y="384343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5386554" y="38434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2" name="Conector recto 231"/>
          <p:cNvCxnSpPr/>
          <p:nvPr/>
        </p:nvCxnSpPr>
        <p:spPr>
          <a:xfrm>
            <a:off x="966817" y="446600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2097449" y="41945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3495096" y="41993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4646236" y="41864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CuadroTexto 235"/>
          <p:cNvSpPr txBox="1"/>
          <p:nvPr/>
        </p:nvSpPr>
        <p:spPr>
          <a:xfrm>
            <a:off x="2460538" y="418122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7" name="CuadroTexto 236"/>
          <p:cNvSpPr txBox="1"/>
          <p:nvPr/>
        </p:nvSpPr>
        <p:spPr>
          <a:xfrm>
            <a:off x="3761818" y="415999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8" name="CuadroTexto 237"/>
          <p:cNvSpPr txBox="1"/>
          <p:nvPr/>
        </p:nvSpPr>
        <p:spPr>
          <a:xfrm>
            <a:off x="5384334" y="415999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9" name="Conector recto 238"/>
          <p:cNvCxnSpPr/>
          <p:nvPr/>
        </p:nvCxnSpPr>
        <p:spPr>
          <a:xfrm>
            <a:off x="966817" y="48289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CuadroTexto 239"/>
          <p:cNvSpPr txBox="1"/>
          <p:nvPr/>
        </p:nvSpPr>
        <p:spPr>
          <a:xfrm>
            <a:off x="2460538" y="450265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1" name="CuadroTexto 240"/>
          <p:cNvSpPr txBox="1"/>
          <p:nvPr/>
        </p:nvSpPr>
        <p:spPr>
          <a:xfrm>
            <a:off x="3761817" y="448141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5384334" y="448141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62853" y="487167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3764132" y="4850439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5386649" y="48504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6" name="Conector recto 245"/>
          <p:cNvCxnSpPr/>
          <p:nvPr/>
        </p:nvCxnSpPr>
        <p:spPr>
          <a:xfrm>
            <a:off x="800396" y="3175049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ángulo redondeado 246"/>
          <p:cNvSpPr/>
          <p:nvPr/>
        </p:nvSpPr>
        <p:spPr>
          <a:xfrm>
            <a:off x="268565" y="529602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48" name="CuadroTexto 247"/>
          <p:cNvSpPr txBox="1"/>
          <p:nvPr/>
        </p:nvSpPr>
        <p:spPr>
          <a:xfrm rot="16200000">
            <a:off x="-125868" y="616283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959344" y="562425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2104376" y="53577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3502023" y="53625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653163" y="53496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uadroTexto 253"/>
          <p:cNvSpPr txBox="1"/>
          <p:nvPr/>
        </p:nvSpPr>
        <p:spPr>
          <a:xfrm>
            <a:off x="938838" y="533991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5" name="CuadroTexto 254"/>
          <p:cNvSpPr txBox="1"/>
          <p:nvPr/>
        </p:nvSpPr>
        <p:spPr>
          <a:xfrm>
            <a:off x="2453065" y="5339472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6" name="CuadroTexto 255"/>
          <p:cNvSpPr txBox="1"/>
          <p:nvPr/>
        </p:nvSpPr>
        <p:spPr>
          <a:xfrm>
            <a:off x="3918274" y="530706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7" name="CuadroTexto 256"/>
          <p:cNvSpPr txBox="1"/>
          <p:nvPr/>
        </p:nvSpPr>
        <p:spPr>
          <a:xfrm>
            <a:off x="5376861" y="531823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8" name="Conector recto 257"/>
          <p:cNvCxnSpPr/>
          <p:nvPr/>
        </p:nvCxnSpPr>
        <p:spPr>
          <a:xfrm>
            <a:off x="969037" y="59385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2099669" y="56671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3497316" y="56719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4648456" y="56590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CuadroTexto 261"/>
          <p:cNvSpPr txBox="1"/>
          <p:nvPr/>
        </p:nvSpPr>
        <p:spPr>
          <a:xfrm>
            <a:off x="948531" y="565425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462758" y="565381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3764038" y="5632581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5" name="Conector recto 264"/>
          <p:cNvCxnSpPr/>
          <p:nvPr/>
        </p:nvCxnSpPr>
        <p:spPr>
          <a:xfrm>
            <a:off x="966817" y="62551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2097449" y="59836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3495096" y="59884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4646236" y="597562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uadroTexto 268"/>
          <p:cNvSpPr txBox="1"/>
          <p:nvPr/>
        </p:nvSpPr>
        <p:spPr>
          <a:xfrm>
            <a:off x="946311" y="597080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0" name="CuadroTexto 269"/>
          <p:cNvSpPr txBox="1"/>
          <p:nvPr/>
        </p:nvSpPr>
        <p:spPr>
          <a:xfrm>
            <a:off x="2460537" y="597036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1" name="CuadroTexto 270"/>
          <p:cNvSpPr txBox="1"/>
          <p:nvPr/>
        </p:nvSpPr>
        <p:spPr>
          <a:xfrm>
            <a:off x="3761817" y="594913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2" name="Conector recto 271"/>
          <p:cNvCxnSpPr/>
          <p:nvPr/>
        </p:nvCxnSpPr>
        <p:spPr>
          <a:xfrm>
            <a:off x="966817" y="66105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CuadroTexto 272"/>
          <p:cNvSpPr txBox="1"/>
          <p:nvPr/>
        </p:nvSpPr>
        <p:spPr>
          <a:xfrm>
            <a:off x="946310" y="629519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2460537" y="632059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3761817" y="629935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46746" y="666122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2462852" y="667656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3764133" y="668504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9" name="Conector recto 278"/>
          <p:cNvCxnSpPr/>
          <p:nvPr/>
        </p:nvCxnSpPr>
        <p:spPr>
          <a:xfrm>
            <a:off x="800396" y="529603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2093205" y="18870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3485966" y="22986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4669215" y="23317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CuadroTexto 282"/>
          <p:cNvSpPr txBox="1"/>
          <p:nvPr/>
        </p:nvSpPr>
        <p:spPr>
          <a:xfrm>
            <a:off x="388205" y="2194589"/>
            <a:ext cx="8996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 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Clásico (2)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4" name="CuadroTexto 283"/>
          <p:cNvSpPr txBox="1"/>
          <p:nvPr/>
        </p:nvSpPr>
        <p:spPr>
          <a:xfrm>
            <a:off x="2482320" y="22928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5" name="CuadroTexto 284"/>
          <p:cNvSpPr txBox="1"/>
          <p:nvPr/>
        </p:nvSpPr>
        <p:spPr>
          <a:xfrm>
            <a:off x="3704491" y="2279432"/>
            <a:ext cx="6928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6" name="CuadroTexto 285"/>
          <p:cNvSpPr txBox="1"/>
          <p:nvPr/>
        </p:nvSpPr>
        <p:spPr>
          <a:xfrm>
            <a:off x="5391218" y="228102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7" name="Conector recto 286"/>
          <p:cNvCxnSpPr/>
          <p:nvPr/>
        </p:nvCxnSpPr>
        <p:spPr>
          <a:xfrm>
            <a:off x="2079162" y="23629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ángulo redondeado 287"/>
          <p:cNvSpPr/>
          <p:nvPr/>
        </p:nvSpPr>
        <p:spPr>
          <a:xfrm>
            <a:off x="268565" y="278003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CuadroTexto 288"/>
          <p:cNvSpPr txBox="1"/>
          <p:nvPr/>
        </p:nvSpPr>
        <p:spPr>
          <a:xfrm>
            <a:off x="915622" y="3554578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925658" y="389181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938276" y="420008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943784" y="450673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957622" y="486475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4" name="Conector recto 293"/>
          <p:cNvCxnSpPr/>
          <p:nvPr/>
        </p:nvCxnSpPr>
        <p:spPr>
          <a:xfrm>
            <a:off x="2097449" y="45239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3495096" y="45287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4646236" y="45158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2097449" y="48728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3495096" y="48776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4646236" y="4864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2104376" y="63434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3502023" y="634823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4653163" y="63353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2104376" y="66825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3502023" y="66873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4653163" y="66744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966817" y="693895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2104376" y="70272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>
            <a:off x="3502023" y="70320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>
            <a:off x="4653163" y="70191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CuadroTexto 309"/>
          <p:cNvSpPr txBox="1"/>
          <p:nvPr/>
        </p:nvSpPr>
        <p:spPr>
          <a:xfrm>
            <a:off x="941832" y="696460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2457939" y="697994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3759220" y="698842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2952201" y="277869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5381525" y="568230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5" name="CuadroTexto 314"/>
          <p:cNvSpPr txBox="1"/>
          <p:nvPr/>
        </p:nvSpPr>
        <p:spPr>
          <a:xfrm>
            <a:off x="5391218" y="59966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5388998" y="631320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7" name="CuadroTexto 316"/>
          <p:cNvSpPr txBox="1"/>
          <p:nvPr/>
        </p:nvSpPr>
        <p:spPr>
          <a:xfrm>
            <a:off x="5388998" y="663462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5391313" y="700364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220037" y="9140501"/>
            <a:ext cx="28344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 El precio de servicio funerarios incluye IGV.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5,000.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Incluye precio de construcción de S/ 10,000.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287">
            <a:extLst>
              <a:ext uri="{FF2B5EF4-FFF2-40B4-BE49-F238E27FC236}">
                <a16:creationId xmlns:a16="http://schemas.microsoft.com/office/drawing/2014/main" id="{2FE0280E-4893-8A3F-899D-E57ED8D8716A}"/>
              </a:ext>
            </a:extLst>
          </p:cNvPr>
          <p:cNvSpPr/>
          <p:nvPr/>
        </p:nvSpPr>
        <p:spPr>
          <a:xfrm>
            <a:off x="255813" y="7422229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B4FD66-76BB-87AC-1DC8-C228A4BAA59A}"/>
              </a:ext>
            </a:extLst>
          </p:cNvPr>
          <p:cNvSpPr txBox="1"/>
          <p:nvPr/>
        </p:nvSpPr>
        <p:spPr>
          <a:xfrm>
            <a:off x="2939449" y="7420888"/>
            <a:ext cx="1232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 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0" name="Rectángulo redondeado 199">
            <a:extLst>
              <a:ext uri="{FF2B5EF4-FFF2-40B4-BE49-F238E27FC236}">
                <a16:creationId xmlns:a16="http://schemas.microsoft.com/office/drawing/2014/main" id="{B59FA2ED-A4EB-E652-46B3-A1AA172E006B}"/>
              </a:ext>
            </a:extLst>
          </p:cNvPr>
          <p:cNvSpPr/>
          <p:nvPr/>
        </p:nvSpPr>
        <p:spPr>
          <a:xfrm>
            <a:off x="277722" y="7902266"/>
            <a:ext cx="6416488" cy="1035637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8DA505C-3C05-1A98-A8C5-E53CD2625D46}"/>
              </a:ext>
            </a:extLst>
          </p:cNvPr>
          <p:cNvCxnSpPr/>
          <p:nvPr/>
        </p:nvCxnSpPr>
        <p:spPr>
          <a:xfrm>
            <a:off x="401038" y="8245362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034C837-B22E-A1D6-D983-C695D98A3302}"/>
              </a:ext>
            </a:extLst>
          </p:cNvPr>
          <p:cNvCxnSpPr/>
          <p:nvPr/>
        </p:nvCxnSpPr>
        <p:spPr>
          <a:xfrm>
            <a:off x="3485966" y="79837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0B77C8C-1D3B-8D1F-7C89-0140B2898EF8}"/>
              </a:ext>
            </a:extLst>
          </p:cNvPr>
          <p:cNvCxnSpPr/>
          <p:nvPr/>
        </p:nvCxnSpPr>
        <p:spPr>
          <a:xfrm>
            <a:off x="4662320" y="80159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EA7F60A-76C7-8D06-501B-6B98FBEFD46E}"/>
              </a:ext>
            </a:extLst>
          </p:cNvPr>
          <p:cNvSpPr txBox="1"/>
          <p:nvPr/>
        </p:nvSpPr>
        <p:spPr>
          <a:xfrm>
            <a:off x="375556" y="7949386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Serv.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Funerario</a:t>
            </a: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Standard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ECA6E6-1667-97C1-A04A-8F13BC26793F}"/>
              </a:ext>
            </a:extLst>
          </p:cNvPr>
          <p:cNvSpPr txBox="1"/>
          <p:nvPr/>
        </p:nvSpPr>
        <p:spPr>
          <a:xfrm>
            <a:off x="2695172" y="7973201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482477-351E-9897-86A4-7B3D026B5D88}"/>
              </a:ext>
            </a:extLst>
          </p:cNvPr>
          <p:cNvSpPr txBox="1"/>
          <p:nvPr/>
        </p:nvSpPr>
        <p:spPr>
          <a:xfrm>
            <a:off x="3731258" y="798946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B2CABDB-A66C-65B2-E899-1AC44E3D4038}"/>
              </a:ext>
            </a:extLst>
          </p:cNvPr>
          <p:cNvSpPr txBox="1"/>
          <p:nvPr/>
        </p:nvSpPr>
        <p:spPr>
          <a:xfrm>
            <a:off x="5400375" y="7980906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8B24FF6-2C64-FFAD-CD9F-48F954ACD2ED}"/>
              </a:ext>
            </a:extLst>
          </p:cNvPr>
          <p:cNvCxnSpPr>
            <a:cxnSpLocks/>
          </p:cNvCxnSpPr>
          <p:nvPr/>
        </p:nvCxnSpPr>
        <p:spPr>
          <a:xfrm>
            <a:off x="2102362" y="7988671"/>
            <a:ext cx="0" cy="21463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96DFA30-5F22-FF08-5A7B-590D687C148F}"/>
              </a:ext>
            </a:extLst>
          </p:cNvPr>
          <p:cNvCxnSpPr>
            <a:cxnSpLocks/>
          </p:cNvCxnSpPr>
          <p:nvPr/>
        </p:nvCxnSpPr>
        <p:spPr>
          <a:xfrm>
            <a:off x="3495096" y="8270813"/>
            <a:ext cx="0" cy="30577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545D726-4DCA-899E-7D32-5A67E6FB4835}"/>
              </a:ext>
            </a:extLst>
          </p:cNvPr>
          <p:cNvCxnSpPr/>
          <p:nvPr/>
        </p:nvCxnSpPr>
        <p:spPr>
          <a:xfrm>
            <a:off x="4669215" y="83119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D5A533C-8174-1A0A-0317-38BF90366790}"/>
              </a:ext>
            </a:extLst>
          </p:cNvPr>
          <p:cNvSpPr txBox="1"/>
          <p:nvPr/>
        </p:nvSpPr>
        <p:spPr>
          <a:xfrm>
            <a:off x="3722101" y="831055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FCA9DD-9897-0BE4-5E9B-719631C3C087}"/>
              </a:ext>
            </a:extLst>
          </p:cNvPr>
          <p:cNvSpPr txBox="1"/>
          <p:nvPr/>
        </p:nvSpPr>
        <p:spPr>
          <a:xfrm>
            <a:off x="5419600" y="8302124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C87C92DE-811D-2085-F807-46204F56C8E6}"/>
              </a:ext>
            </a:extLst>
          </p:cNvPr>
          <p:cNvCxnSpPr>
            <a:cxnSpLocks/>
          </p:cNvCxnSpPr>
          <p:nvPr/>
        </p:nvCxnSpPr>
        <p:spPr>
          <a:xfrm>
            <a:off x="2104376" y="8312103"/>
            <a:ext cx="0" cy="25236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E8B64FA-C14D-6D56-3BB7-169171059806}"/>
              </a:ext>
            </a:extLst>
          </p:cNvPr>
          <p:cNvCxnSpPr/>
          <p:nvPr/>
        </p:nvCxnSpPr>
        <p:spPr>
          <a:xfrm>
            <a:off x="411852" y="8648366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CE1B9C7-F58F-7E13-CC18-78DCFE101AF1}"/>
              </a:ext>
            </a:extLst>
          </p:cNvPr>
          <p:cNvSpPr txBox="1"/>
          <p:nvPr/>
        </p:nvSpPr>
        <p:spPr>
          <a:xfrm>
            <a:off x="400368" y="8296290"/>
            <a:ext cx="12234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Serv.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Funerario</a:t>
            </a: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D76533C-3B52-E54B-8FC6-1008AE2C9236}"/>
              </a:ext>
            </a:extLst>
          </p:cNvPr>
          <p:cNvSpPr txBox="1"/>
          <p:nvPr/>
        </p:nvSpPr>
        <p:spPr>
          <a:xfrm>
            <a:off x="400368" y="8642146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Serv. </a:t>
            </a:r>
            <a:r>
              <a:rPr lang="en-US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Funerario</a:t>
            </a: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Premium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152B9FD2-6012-E494-AB8D-9016A1641BC0}"/>
              </a:ext>
            </a:extLst>
          </p:cNvPr>
          <p:cNvCxnSpPr>
            <a:cxnSpLocks/>
          </p:cNvCxnSpPr>
          <p:nvPr/>
        </p:nvCxnSpPr>
        <p:spPr>
          <a:xfrm>
            <a:off x="2105632" y="8658720"/>
            <a:ext cx="0" cy="25236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FCF4DDF-74A2-F6C1-4667-EA07ED019C6B}"/>
              </a:ext>
            </a:extLst>
          </p:cNvPr>
          <p:cNvSpPr txBox="1"/>
          <p:nvPr/>
        </p:nvSpPr>
        <p:spPr>
          <a:xfrm>
            <a:off x="2705764" y="8310554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1F9AFE3-DE11-D5CD-3C76-7CEBBDF6E2BF}"/>
              </a:ext>
            </a:extLst>
          </p:cNvPr>
          <p:cNvSpPr txBox="1"/>
          <p:nvPr/>
        </p:nvSpPr>
        <p:spPr>
          <a:xfrm>
            <a:off x="2705764" y="868566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D1A6AF9-7C4A-ECEA-627B-BADC1325277E}"/>
              </a:ext>
            </a:extLst>
          </p:cNvPr>
          <p:cNvSpPr txBox="1"/>
          <p:nvPr/>
        </p:nvSpPr>
        <p:spPr>
          <a:xfrm>
            <a:off x="3731258" y="86510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5A9FFCC8-AF64-9589-5E63-467A2DC02A52}"/>
              </a:ext>
            </a:extLst>
          </p:cNvPr>
          <p:cNvCxnSpPr>
            <a:cxnSpLocks/>
          </p:cNvCxnSpPr>
          <p:nvPr/>
        </p:nvCxnSpPr>
        <p:spPr>
          <a:xfrm>
            <a:off x="3505312" y="8658720"/>
            <a:ext cx="0" cy="3058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40D0CDA-8799-E54F-9919-039CFB1ED84C}"/>
              </a:ext>
            </a:extLst>
          </p:cNvPr>
          <p:cNvSpPr txBox="1"/>
          <p:nvPr/>
        </p:nvSpPr>
        <p:spPr>
          <a:xfrm>
            <a:off x="5426386" y="8657945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658A40C-9ACF-F6CE-94FF-FC39326AEDE8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22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8962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LAMBAYEQUE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33" name="Rectángulo redondeado 132"/>
          <p:cNvSpPr/>
          <p:nvPr/>
        </p:nvSpPr>
        <p:spPr>
          <a:xfrm>
            <a:off x="282527" y="1794719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CuadroTexto 133"/>
          <p:cNvSpPr txBox="1"/>
          <p:nvPr/>
        </p:nvSpPr>
        <p:spPr>
          <a:xfrm rot="16200000">
            <a:off x="-106294" y="2768908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35" name="Conector recto 134"/>
          <p:cNvCxnSpPr/>
          <p:nvPr/>
        </p:nvCxnSpPr>
        <p:spPr>
          <a:xfrm>
            <a:off x="962492" y="21175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>
            <a:off x="2093124" y="18460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>
            <a:off x="3490771" y="18508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4641911" y="18379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/>
          <p:cNvSpPr txBox="1"/>
          <p:nvPr/>
        </p:nvSpPr>
        <p:spPr>
          <a:xfrm>
            <a:off x="941986" y="183318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0" name="CuadroTexto 139"/>
          <p:cNvSpPr txBox="1"/>
          <p:nvPr/>
        </p:nvSpPr>
        <p:spPr>
          <a:xfrm>
            <a:off x="2484734" y="1832317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1" name="CuadroTexto 140"/>
          <p:cNvSpPr txBox="1"/>
          <p:nvPr/>
        </p:nvSpPr>
        <p:spPr>
          <a:xfrm>
            <a:off x="3765754" y="183120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2" name="CuadroTexto 141"/>
          <p:cNvSpPr txBox="1"/>
          <p:nvPr/>
        </p:nvSpPr>
        <p:spPr>
          <a:xfrm>
            <a:off x="5380009" y="181150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43" name="Conector recto 142"/>
          <p:cNvCxnSpPr/>
          <p:nvPr/>
        </p:nvCxnSpPr>
        <p:spPr>
          <a:xfrm>
            <a:off x="973306" y="245478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103938" y="21833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3501585" y="21881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4652725" y="21752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uadroTexto 146"/>
          <p:cNvSpPr txBox="1"/>
          <p:nvPr/>
        </p:nvSpPr>
        <p:spPr>
          <a:xfrm>
            <a:off x="2467027" y="217000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8" name="CuadroTexto 147"/>
          <p:cNvSpPr txBox="1"/>
          <p:nvPr/>
        </p:nvSpPr>
        <p:spPr>
          <a:xfrm>
            <a:off x="3768306" y="2148764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9" name="CuadroTexto 148"/>
          <p:cNvSpPr txBox="1"/>
          <p:nvPr/>
        </p:nvSpPr>
        <p:spPr>
          <a:xfrm>
            <a:off x="5390823" y="214876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0" name="Conector recto 149"/>
          <p:cNvCxnSpPr/>
          <p:nvPr/>
        </p:nvCxnSpPr>
        <p:spPr>
          <a:xfrm>
            <a:off x="982999" y="276912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/>
          <p:cNvCxnSpPr/>
          <p:nvPr/>
        </p:nvCxnSpPr>
        <p:spPr>
          <a:xfrm>
            <a:off x="2113631" y="24976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3511278" y="25024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/>
          <p:cNvCxnSpPr/>
          <p:nvPr/>
        </p:nvCxnSpPr>
        <p:spPr>
          <a:xfrm>
            <a:off x="4662418" y="24895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uadroTexto 153"/>
          <p:cNvSpPr txBox="1"/>
          <p:nvPr/>
        </p:nvSpPr>
        <p:spPr>
          <a:xfrm>
            <a:off x="2476719" y="2484345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5" name="CuadroTexto 154"/>
          <p:cNvSpPr txBox="1"/>
          <p:nvPr/>
        </p:nvSpPr>
        <p:spPr>
          <a:xfrm>
            <a:off x="3777999" y="2463109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6" name="CuadroTexto 155"/>
          <p:cNvSpPr txBox="1"/>
          <p:nvPr/>
        </p:nvSpPr>
        <p:spPr>
          <a:xfrm>
            <a:off x="5400516" y="24631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7" name="Conector recto 156"/>
          <p:cNvCxnSpPr/>
          <p:nvPr/>
        </p:nvCxnSpPr>
        <p:spPr>
          <a:xfrm>
            <a:off x="980779" y="308567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cto 157"/>
          <p:cNvCxnSpPr/>
          <p:nvPr/>
        </p:nvCxnSpPr>
        <p:spPr>
          <a:xfrm>
            <a:off x="2111411" y="28142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/>
          <p:cNvCxnSpPr/>
          <p:nvPr/>
        </p:nvCxnSpPr>
        <p:spPr>
          <a:xfrm>
            <a:off x="3509058" y="28190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159"/>
          <p:cNvCxnSpPr/>
          <p:nvPr/>
        </p:nvCxnSpPr>
        <p:spPr>
          <a:xfrm>
            <a:off x="4660198" y="28061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/>
          <p:cNvSpPr txBox="1"/>
          <p:nvPr/>
        </p:nvSpPr>
        <p:spPr>
          <a:xfrm>
            <a:off x="2474500" y="2800897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2" name="CuadroTexto 161"/>
          <p:cNvSpPr txBox="1"/>
          <p:nvPr/>
        </p:nvSpPr>
        <p:spPr>
          <a:xfrm>
            <a:off x="3775780" y="2779661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3" name="CuadroTexto 162"/>
          <p:cNvSpPr txBox="1"/>
          <p:nvPr/>
        </p:nvSpPr>
        <p:spPr>
          <a:xfrm>
            <a:off x="5398296" y="277966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4" name="Conector recto 163"/>
          <p:cNvCxnSpPr/>
          <p:nvPr/>
        </p:nvCxnSpPr>
        <p:spPr>
          <a:xfrm>
            <a:off x="980779" y="34486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uadroTexto 164"/>
          <p:cNvSpPr txBox="1"/>
          <p:nvPr/>
        </p:nvSpPr>
        <p:spPr>
          <a:xfrm>
            <a:off x="2474499" y="312232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3775780" y="310108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5398296" y="31010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8" name="CuadroTexto 167"/>
          <p:cNvSpPr txBox="1"/>
          <p:nvPr/>
        </p:nvSpPr>
        <p:spPr>
          <a:xfrm>
            <a:off x="2476815" y="3491345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9" name="CuadroTexto 168"/>
          <p:cNvSpPr txBox="1"/>
          <p:nvPr/>
        </p:nvSpPr>
        <p:spPr>
          <a:xfrm>
            <a:off x="3778095" y="3470109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0" name="CuadroTexto 169"/>
          <p:cNvSpPr txBox="1"/>
          <p:nvPr/>
        </p:nvSpPr>
        <p:spPr>
          <a:xfrm>
            <a:off x="5400611" y="34701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1" name="Conector recto 170"/>
          <p:cNvCxnSpPr/>
          <p:nvPr/>
        </p:nvCxnSpPr>
        <p:spPr>
          <a:xfrm>
            <a:off x="814358" y="1794719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ángulo redondeado 171"/>
          <p:cNvSpPr/>
          <p:nvPr/>
        </p:nvSpPr>
        <p:spPr>
          <a:xfrm>
            <a:off x="282527" y="391569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73" name="CuadroTexto 172"/>
          <p:cNvSpPr txBox="1"/>
          <p:nvPr/>
        </p:nvSpPr>
        <p:spPr>
          <a:xfrm rot="16200000">
            <a:off x="-111906" y="478250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73306" y="42439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174"/>
          <p:cNvCxnSpPr/>
          <p:nvPr/>
        </p:nvCxnSpPr>
        <p:spPr>
          <a:xfrm>
            <a:off x="2118338" y="39773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3515985" y="39822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4667125" y="39693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uadroTexto 177"/>
          <p:cNvSpPr txBox="1"/>
          <p:nvPr/>
        </p:nvSpPr>
        <p:spPr>
          <a:xfrm>
            <a:off x="952800" y="395958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2543997" y="3959142"/>
            <a:ext cx="5854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3764360" y="3959142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1" name="CuadroTexto 180"/>
          <p:cNvSpPr txBox="1"/>
          <p:nvPr/>
        </p:nvSpPr>
        <p:spPr>
          <a:xfrm>
            <a:off x="5390823" y="393790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2" name="Conector recto 181"/>
          <p:cNvCxnSpPr/>
          <p:nvPr/>
        </p:nvCxnSpPr>
        <p:spPr>
          <a:xfrm>
            <a:off x="982999" y="455826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>
            <a:off x="2113631" y="42867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3511278" y="42916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4662418" y="42787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uadroTexto 185"/>
          <p:cNvSpPr txBox="1"/>
          <p:nvPr/>
        </p:nvSpPr>
        <p:spPr>
          <a:xfrm>
            <a:off x="962493" y="427392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7" name="CuadroTexto 186"/>
          <p:cNvSpPr txBox="1"/>
          <p:nvPr/>
        </p:nvSpPr>
        <p:spPr>
          <a:xfrm>
            <a:off x="2553190" y="4281947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777999" y="425225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9" name="Conector recto 188"/>
          <p:cNvCxnSpPr/>
          <p:nvPr/>
        </p:nvCxnSpPr>
        <p:spPr>
          <a:xfrm>
            <a:off x="980779" y="487481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>
            <a:off x="2111411" y="46033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3509058" y="46081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>
            <a:off x="4660198" y="45952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CuadroTexto 192"/>
          <p:cNvSpPr txBox="1"/>
          <p:nvPr/>
        </p:nvSpPr>
        <p:spPr>
          <a:xfrm>
            <a:off x="960273" y="459047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4" name="CuadroTexto 193"/>
          <p:cNvSpPr txBox="1"/>
          <p:nvPr/>
        </p:nvSpPr>
        <p:spPr>
          <a:xfrm>
            <a:off x="2474499" y="4590039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5" name="CuadroTexto 194"/>
          <p:cNvSpPr txBox="1"/>
          <p:nvPr/>
        </p:nvSpPr>
        <p:spPr>
          <a:xfrm>
            <a:off x="3775779" y="456880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6" name="Conector recto 195"/>
          <p:cNvCxnSpPr/>
          <p:nvPr/>
        </p:nvCxnSpPr>
        <p:spPr>
          <a:xfrm>
            <a:off x="980779" y="52301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uadroTexto 196"/>
          <p:cNvSpPr txBox="1"/>
          <p:nvPr/>
        </p:nvSpPr>
        <p:spPr>
          <a:xfrm>
            <a:off x="960272" y="491486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2474499" y="4940263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3775779" y="4919027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960708" y="528089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2476814" y="5296233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3787089" y="5274208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5" name="Conector recto 324"/>
          <p:cNvCxnSpPr/>
          <p:nvPr/>
        </p:nvCxnSpPr>
        <p:spPr>
          <a:xfrm>
            <a:off x="814358" y="391570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CuadroTexto 325"/>
          <p:cNvSpPr txBox="1"/>
          <p:nvPr/>
        </p:nvSpPr>
        <p:spPr>
          <a:xfrm>
            <a:off x="929584" y="2174248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939620" y="251148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952238" y="281975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957746" y="3126400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971584" y="348442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1" name="Conector recto 330"/>
          <p:cNvCxnSpPr/>
          <p:nvPr/>
        </p:nvCxnSpPr>
        <p:spPr>
          <a:xfrm>
            <a:off x="2111411" y="31436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ector recto 331"/>
          <p:cNvCxnSpPr/>
          <p:nvPr/>
        </p:nvCxnSpPr>
        <p:spPr>
          <a:xfrm>
            <a:off x="3509058" y="31484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4660198" y="31355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111411" y="34924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3509058" y="34972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4660198" y="34844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118338" y="49630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3515985" y="49679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>
            <a:off x="4667125" y="49550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>
            <a:off x="2118338" y="53022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3515985" y="5307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>
            <a:off x="4667125" y="52941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>
            <a:off x="980779" y="55586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>
            <a:off x="2118338" y="56468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recto 344"/>
          <p:cNvCxnSpPr/>
          <p:nvPr/>
        </p:nvCxnSpPr>
        <p:spPr>
          <a:xfrm>
            <a:off x="3515985" y="56517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4667125" y="56388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CuadroTexto 346"/>
          <p:cNvSpPr txBox="1"/>
          <p:nvPr/>
        </p:nvSpPr>
        <p:spPr>
          <a:xfrm>
            <a:off x="955794" y="558427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8" name="CuadroTexto 347"/>
          <p:cNvSpPr txBox="1"/>
          <p:nvPr/>
        </p:nvSpPr>
        <p:spPr>
          <a:xfrm>
            <a:off x="2471901" y="5599611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9" name="CuadroTexto 348"/>
          <p:cNvSpPr txBox="1"/>
          <p:nvPr/>
        </p:nvSpPr>
        <p:spPr>
          <a:xfrm>
            <a:off x="3773181" y="5608091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5395487" y="430197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1" name="CuadroTexto 350"/>
          <p:cNvSpPr txBox="1"/>
          <p:nvPr/>
        </p:nvSpPr>
        <p:spPr>
          <a:xfrm>
            <a:off x="5405180" y="461631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2" name="CuadroTexto 351"/>
          <p:cNvSpPr txBox="1"/>
          <p:nvPr/>
        </p:nvSpPr>
        <p:spPr>
          <a:xfrm>
            <a:off x="5402960" y="493287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3" name="CuadroTexto 352"/>
          <p:cNvSpPr txBox="1"/>
          <p:nvPr/>
        </p:nvSpPr>
        <p:spPr>
          <a:xfrm>
            <a:off x="5402960" y="525429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5405275" y="562331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5" name="Rectángulo redondeado 354"/>
          <p:cNvSpPr/>
          <p:nvPr/>
        </p:nvSpPr>
        <p:spPr>
          <a:xfrm>
            <a:off x="282527" y="1430355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6" name="CuadroTexto 355"/>
          <p:cNvSpPr txBox="1"/>
          <p:nvPr/>
        </p:nvSpPr>
        <p:spPr>
          <a:xfrm>
            <a:off x="2947134" y="1438399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65" name="CuadroTexto 364"/>
          <p:cNvSpPr txBox="1"/>
          <p:nvPr/>
        </p:nvSpPr>
        <p:spPr>
          <a:xfrm>
            <a:off x="2397579" y="635271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2378896" y="661307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8" name="CuadroTexto 377"/>
          <p:cNvSpPr txBox="1"/>
          <p:nvPr/>
        </p:nvSpPr>
        <p:spPr>
          <a:xfrm>
            <a:off x="2373545" y="6875099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0" name="Rectángulo redondeado 379"/>
          <p:cNvSpPr/>
          <p:nvPr/>
        </p:nvSpPr>
        <p:spPr>
          <a:xfrm>
            <a:off x="239155" y="599599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1" name="CuadroTexto 380"/>
          <p:cNvSpPr txBox="1"/>
          <p:nvPr/>
        </p:nvSpPr>
        <p:spPr>
          <a:xfrm>
            <a:off x="2884411" y="5968735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98" name="CuadroTexto 397"/>
          <p:cNvSpPr txBox="1"/>
          <p:nvPr/>
        </p:nvSpPr>
        <p:spPr>
          <a:xfrm>
            <a:off x="2385800" y="731953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9" name="CuadroTexto 398"/>
          <p:cNvSpPr txBox="1"/>
          <p:nvPr/>
        </p:nvSpPr>
        <p:spPr>
          <a:xfrm>
            <a:off x="3782582" y="730271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5" name="CuadroTexto 404"/>
          <p:cNvSpPr txBox="1"/>
          <p:nvPr/>
        </p:nvSpPr>
        <p:spPr>
          <a:xfrm>
            <a:off x="2389428" y="756268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3773582" y="756110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2372976" y="779908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3751463" y="77834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0" name="CuadroTexto 419"/>
          <p:cNvSpPr txBox="1"/>
          <p:nvPr/>
        </p:nvSpPr>
        <p:spPr>
          <a:xfrm>
            <a:off x="5398296" y="632797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7" name="Rectángulo redondeado 426"/>
          <p:cNvSpPr/>
          <p:nvPr/>
        </p:nvSpPr>
        <p:spPr>
          <a:xfrm>
            <a:off x="256418" y="6346949"/>
            <a:ext cx="6379915" cy="81125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8" name="CuadroTexto 427"/>
          <p:cNvSpPr txBox="1"/>
          <p:nvPr/>
        </p:nvSpPr>
        <p:spPr>
          <a:xfrm rot="16200000">
            <a:off x="151904" y="657821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29" name="Conector recto 428"/>
          <p:cNvCxnSpPr>
            <a:cxnSpLocks/>
          </p:cNvCxnSpPr>
          <p:nvPr/>
        </p:nvCxnSpPr>
        <p:spPr>
          <a:xfrm>
            <a:off x="780074" y="6342577"/>
            <a:ext cx="0" cy="78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918097" y="659055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Conector recto 430"/>
          <p:cNvCxnSpPr/>
          <p:nvPr/>
        </p:nvCxnSpPr>
        <p:spPr>
          <a:xfrm>
            <a:off x="2111596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ector recto 431"/>
          <p:cNvCxnSpPr/>
          <p:nvPr/>
        </p:nvCxnSpPr>
        <p:spPr>
          <a:xfrm>
            <a:off x="3446729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ector recto 432"/>
          <p:cNvCxnSpPr/>
          <p:nvPr/>
        </p:nvCxnSpPr>
        <p:spPr>
          <a:xfrm>
            <a:off x="4615632" y="639828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Conector recto 433"/>
          <p:cNvCxnSpPr/>
          <p:nvPr/>
        </p:nvCxnSpPr>
        <p:spPr>
          <a:xfrm>
            <a:off x="918097" y="684733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Conector recto 434"/>
          <p:cNvCxnSpPr/>
          <p:nvPr/>
        </p:nvCxnSpPr>
        <p:spPr>
          <a:xfrm>
            <a:off x="2111411" y="66453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onector recto 435"/>
          <p:cNvCxnSpPr/>
          <p:nvPr/>
        </p:nvCxnSpPr>
        <p:spPr>
          <a:xfrm>
            <a:off x="3446729" y="66274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Conector recto 436"/>
          <p:cNvCxnSpPr/>
          <p:nvPr/>
        </p:nvCxnSpPr>
        <p:spPr>
          <a:xfrm>
            <a:off x="4615632" y="66274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Conector recto 437"/>
          <p:cNvCxnSpPr/>
          <p:nvPr/>
        </p:nvCxnSpPr>
        <p:spPr>
          <a:xfrm>
            <a:off x="2111411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ector recto 438"/>
          <p:cNvCxnSpPr/>
          <p:nvPr/>
        </p:nvCxnSpPr>
        <p:spPr>
          <a:xfrm>
            <a:off x="3446729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ector recto 439"/>
          <p:cNvCxnSpPr/>
          <p:nvPr/>
        </p:nvCxnSpPr>
        <p:spPr>
          <a:xfrm>
            <a:off x="4615632" y="6906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CuadroTexto 444"/>
          <p:cNvSpPr txBox="1"/>
          <p:nvPr/>
        </p:nvSpPr>
        <p:spPr>
          <a:xfrm>
            <a:off x="918128" y="634924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923066" y="683185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912907" y="659492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Rectángulo redondeado 448"/>
          <p:cNvSpPr/>
          <p:nvPr/>
        </p:nvSpPr>
        <p:spPr>
          <a:xfrm>
            <a:off x="256688" y="7300418"/>
            <a:ext cx="6379915" cy="80519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" name="CuadroTexto 449"/>
          <p:cNvSpPr txBox="1"/>
          <p:nvPr/>
        </p:nvSpPr>
        <p:spPr>
          <a:xfrm rot="16200000">
            <a:off x="151904" y="754956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51" name="Conector recto 450"/>
          <p:cNvCxnSpPr>
            <a:cxnSpLocks/>
          </p:cNvCxnSpPr>
          <p:nvPr/>
        </p:nvCxnSpPr>
        <p:spPr>
          <a:xfrm>
            <a:off x="780344" y="7296046"/>
            <a:ext cx="0" cy="80956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/>
          <p:cNvCxnSpPr/>
          <p:nvPr/>
        </p:nvCxnSpPr>
        <p:spPr>
          <a:xfrm>
            <a:off x="918367" y="75440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ector recto 452"/>
          <p:cNvCxnSpPr/>
          <p:nvPr/>
        </p:nvCxnSpPr>
        <p:spPr>
          <a:xfrm>
            <a:off x="2131422" y="736420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/>
          <p:cNvCxnSpPr/>
          <p:nvPr/>
        </p:nvCxnSpPr>
        <p:spPr>
          <a:xfrm>
            <a:off x="3446999" y="73517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/>
          <p:cNvCxnSpPr/>
          <p:nvPr/>
        </p:nvCxnSpPr>
        <p:spPr>
          <a:xfrm>
            <a:off x="4615902" y="73517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/>
          <p:cNvCxnSpPr/>
          <p:nvPr/>
        </p:nvCxnSpPr>
        <p:spPr>
          <a:xfrm>
            <a:off x="918367" y="780080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2131422" y="76115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3446999" y="7580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4615902" y="75809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/>
          <p:cNvCxnSpPr/>
          <p:nvPr/>
        </p:nvCxnSpPr>
        <p:spPr>
          <a:xfrm>
            <a:off x="2122475" y="78600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/>
          <p:cNvCxnSpPr/>
          <p:nvPr/>
        </p:nvCxnSpPr>
        <p:spPr>
          <a:xfrm>
            <a:off x="3446999" y="78600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ector recto 461"/>
          <p:cNvCxnSpPr/>
          <p:nvPr/>
        </p:nvCxnSpPr>
        <p:spPr>
          <a:xfrm>
            <a:off x="4615902" y="78600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CuadroTexto 466"/>
          <p:cNvSpPr txBox="1"/>
          <p:nvPr/>
        </p:nvSpPr>
        <p:spPr>
          <a:xfrm>
            <a:off x="918398" y="7302718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8" name="CuadroTexto 467"/>
          <p:cNvSpPr txBox="1"/>
          <p:nvPr/>
        </p:nvSpPr>
        <p:spPr>
          <a:xfrm>
            <a:off x="923336" y="778532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9" name="CuadroTexto 468"/>
          <p:cNvSpPr txBox="1"/>
          <p:nvPr/>
        </p:nvSpPr>
        <p:spPr>
          <a:xfrm>
            <a:off x="913177" y="7548395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Rectángulo redondeado 470"/>
          <p:cNvSpPr/>
          <p:nvPr/>
        </p:nvSpPr>
        <p:spPr>
          <a:xfrm>
            <a:off x="239155" y="8258717"/>
            <a:ext cx="6379915" cy="91126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CuadroTexto 471"/>
          <p:cNvSpPr txBox="1"/>
          <p:nvPr/>
        </p:nvSpPr>
        <p:spPr>
          <a:xfrm rot="16200000">
            <a:off x="140459" y="850271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73" name="Conector recto 472"/>
          <p:cNvCxnSpPr>
            <a:cxnSpLocks/>
          </p:cNvCxnSpPr>
          <p:nvPr/>
        </p:nvCxnSpPr>
        <p:spPr>
          <a:xfrm>
            <a:off x="762811" y="8254345"/>
            <a:ext cx="17263" cy="90825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900834" y="85023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2116176" y="83100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3429466" y="83100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4598369" y="83100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900834" y="87591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2131115" y="85570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3429466" y="85392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4598369" y="85392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2124188" y="88345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482"/>
          <p:cNvCxnSpPr/>
          <p:nvPr/>
        </p:nvCxnSpPr>
        <p:spPr>
          <a:xfrm>
            <a:off x="3429466" y="88183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cto 483"/>
          <p:cNvCxnSpPr/>
          <p:nvPr/>
        </p:nvCxnSpPr>
        <p:spPr>
          <a:xfrm>
            <a:off x="4598369" y="88183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CuadroTexto 488"/>
          <p:cNvSpPr txBox="1"/>
          <p:nvPr/>
        </p:nvSpPr>
        <p:spPr>
          <a:xfrm>
            <a:off x="900865" y="826101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884834" y="8814514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895644" y="8506694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6" name="CuadroTexto 365"/>
          <p:cNvSpPr txBox="1"/>
          <p:nvPr/>
        </p:nvSpPr>
        <p:spPr>
          <a:xfrm>
            <a:off x="3792415" y="634813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3801559" y="6584142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3801559" y="6845902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9" name="CuadroTexto 528"/>
          <p:cNvSpPr txBox="1"/>
          <p:nvPr/>
        </p:nvSpPr>
        <p:spPr>
          <a:xfrm>
            <a:off x="5387388" y="66012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5393117" y="689174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460131" y="728791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3" name="CuadroTexto 532"/>
          <p:cNvSpPr txBox="1"/>
          <p:nvPr/>
        </p:nvSpPr>
        <p:spPr>
          <a:xfrm>
            <a:off x="5449223" y="756119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4" name="CuadroTexto 533"/>
          <p:cNvSpPr txBox="1"/>
          <p:nvPr/>
        </p:nvSpPr>
        <p:spPr>
          <a:xfrm>
            <a:off x="5454952" y="785169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6" name="CuadroTexto 535"/>
          <p:cNvSpPr txBox="1"/>
          <p:nvPr/>
        </p:nvSpPr>
        <p:spPr>
          <a:xfrm>
            <a:off x="5447821" y="826200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7" name="CuadroTexto 536"/>
          <p:cNvSpPr txBox="1"/>
          <p:nvPr/>
        </p:nvSpPr>
        <p:spPr>
          <a:xfrm>
            <a:off x="5436913" y="853527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5442642" y="882577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0" name="CuadroTexto 539"/>
          <p:cNvSpPr txBox="1"/>
          <p:nvPr/>
        </p:nvSpPr>
        <p:spPr>
          <a:xfrm>
            <a:off x="2413590" y="8294461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1" name="CuadroTexto 540"/>
          <p:cNvSpPr txBox="1"/>
          <p:nvPr/>
        </p:nvSpPr>
        <p:spPr>
          <a:xfrm>
            <a:off x="3756225" y="8271327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2" name="CuadroTexto 541"/>
          <p:cNvSpPr txBox="1"/>
          <p:nvPr/>
        </p:nvSpPr>
        <p:spPr>
          <a:xfrm>
            <a:off x="2422145" y="854558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3" name="CuadroTexto 542"/>
          <p:cNvSpPr txBox="1"/>
          <p:nvPr/>
        </p:nvSpPr>
        <p:spPr>
          <a:xfrm>
            <a:off x="3756225" y="853344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2422145" y="880732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3748034" y="8787364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5483498" y="837286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D7FD372-77D5-7ED1-A08E-E2F5B9EE184F}"/>
              </a:ext>
            </a:extLst>
          </p:cNvPr>
          <p:cNvSpPr txBox="1"/>
          <p:nvPr/>
        </p:nvSpPr>
        <p:spPr>
          <a:xfrm>
            <a:off x="244546" y="9314860"/>
            <a:ext cx="26677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* El precio de servicio funerarios incluye IGV.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05348D7-7988-B020-0165-A12B2D5BF7FC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26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33174" y="1597854"/>
            <a:ext cx="6403488" cy="335978"/>
          </a:xfrm>
          <a:prstGeom prst="roundRect">
            <a:avLst>
              <a:gd name="adj" fmla="val 21900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300490" y="1598826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199300" y="1605277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539831" y="1596952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LAMBAYEQUE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37151" y="1026248"/>
            <a:ext cx="6399511" cy="492611"/>
          </a:xfrm>
          <a:prstGeom prst="roundRect">
            <a:avLst>
              <a:gd name="adj" fmla="val 21586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83311" y="1008960"/>
            <a:ext cx="6161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Lambayeque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54801" y="1998123"/>
            <a:ext cx="2022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314960" y="2296013"/>
            <a:ext cx="622973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38460" y="2567001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656442" y="2040331"/>
            <a:ext cx="88278" cy="601371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094359" y="201969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900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47602" y="313591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46770" y="2866175"/>
            <a:ext cx="6389892" cy="1261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56747" y="344114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34556" y="375309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46770" y="4000038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34555" y="424516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46948" y="453247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45311" y="484777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48072" y="51345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38460" y="547906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42991" y="575750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58445" y="609986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34554" y="6458042"/>
            <a:ext cx="6384187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39420" y="676174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33930" y="709499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41507" y="743219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35415" y="7707974"/>
            <a:ext cx="6353030" cy="2060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096889" y="230630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831611" y="4574201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2076448" y="7703513"/>
            <a:ext cx="1603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Plegaria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828036" y="2591459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27971" y="2297434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499124" y="5161980"/>
            <a:ext cx="255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276708" y="3975881"/>
            <a:ext cx="116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 VIP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80417" y="4259719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675410" y="4832177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095617" y="2586022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097462" y="2866175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04532" y="315210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093966" y="342052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160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099433" y="372364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104532" y="400217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104531" y="425078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093966" y="452660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103510" y="483872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106682" y="514955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095128" y="548681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105288" y="581593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097376" y="610851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103510" y="6464388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097007" y="712864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091829" y="745481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101625" y="6782575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538811" y="5491216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260448" y="5811636"/>
            <a:ext cx="292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739166" y="6152821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A8249F-D04C-0D55-F967-C55688E43D20}"/>
              </a:ext>
            </a:extLst>
          </p:cNvPr>
          <p:cNvSpPr txBox="1"/>
          <p:nvPr/>
        </p:nvSpPr>
        <p:spPr>
          <a:xfrm>
            <a:off x="1009942" y="3473928"/>
            <a:ext cx="3404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 sin Acompañante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1737958" y="7149446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D775AF-50D9-57F7-546E-CCC2923A9037}"/>
              </a:ext>
            </a:extLst>
          </p:cNvPr>
          <p:cNvSpPr txBox="1"/>
          <p:nvPr/>
        </p:nvSpPr>
        <p:spPr>
          <a:xfrm>
            <a:off x="524413" y="2887575"/>
            <a:ext cx="4132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7A104A-53A6-0D3F-9BEE-8A0898184A9E}"/>
              </a:ext>
            </a:extLst>
          </p:cNvPr>
          <p:cNvSpPr txBox="1"/>
          <p:nvPr/>
        </p:nvSpPr>
        <p:spPr>
          <a:xfrm>
            <a:off x="1810146" y="6479237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1E082E-15D0-D67E-9E84-1E5BEFF538E1}"/>
              </a:ext>
            </a:extLst>
          </p:cNvPr>
          <p:cNvSpPr txBox="1"/>
          <p:nvPr/>
        </p:nvSpPr>
        <p:spPr>
          <a:xfrm>
            <a:off x="2191159" y="6776186"/>
            <a:ext cx="1106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Floreros PVC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B6FBEF6-EF4A-54D2-6881-E4F7EA15E5EC}"/>
              </a:ext>
            </a:extLst>
          </p:cNvPr>
          <p:cNvSpPr txBox="1"/>
          <p:nvPr/>
        </p:nvSpPr>
        <p:spPr>
          <a:xfrm>
            <a:off x="710893" y="3175362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A667A1-32AA-E7C1-49ED-D3A8B96C7E88}"/>
              </a:ext>
            </a:extLst>
          </p:cNvPr>
          <p:cNvSpPr txBox="1"/>
          <p:nvPr/>
        </p:nvSpPr>
        <p:spPr>
          <a:xfrm>
            <a:off x="998107" y="3760981"/>
            <a:ext cx="3460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 con Acompañante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4621AF-CC79-F99B-C6A1-95271129ABF7}"/>
              </a:ext>
            </a:extLst>
          </p:cNvPr>
          <p:cNvSpPr txBox="1"/>
          <p:nvPr/>
        </p:nvSpPr>
        <p:spPr>
          <a:xfrm>
            <a:off x="1675953" y="7447979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44A6FA1-60B9-CD7D-3FAE-F9EED287C7D5}"/>
              </a:ext>
            </a:extLst>
          </p:cNvPr>
          <p:cNvSpPr txBox="1"/>
          <p:nvPr/>
        </p:nvSpPr>
        <p:spPr>
          <a:xfrm>
            <a:off x="5095080" y="774626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EFB1CD-2CB3-B85F-CDDF-AB9851B64D76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DECFB63-A7B6-37DC-393D-AB55443F65AA}"/>
              </a:ext>
            </a:extLst>
          </p:cNvPr>
          <p:cNvSpPr txBox="1"/>
          <p:nvPr/>
        </p:nvSpPr>
        <p:spPr>
          <a:xfrm>
            <a:off x="-296689" y="8130090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38461" y="2040331"/>
            <a:ext cx="6379915" cy="6022996"/>
          </a:xfrm>
          <a:prstGeom prst="roundRect">
            <a:avLst>
              <a:gd name="adj" fmla="val 2399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80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520" name="Rectángulo redondeado 519"/>
          <p:cNvSpPr/>
          <p:nvPr/>
        </p:nvSpPr>
        <p:spPr>
          <a:xfrm>
            <a:off x="268941" y="1461929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1" name="CuadroTexto 520"/>
          <p:cNvSpPr txBox="1"/>
          <p:nvPr/>
        </p:nvSpPr>
        <p:spPr>
          <a:xfrm>
            <a:off x="2914196" y="1434666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22" name="Rectángulo redondeado 521"/>
          <p:cNvSpPr/>
          <p:nvPr/>
        </p:nvSpPr>
        <p:spPr>
          <a:xfrm>
            <a:off x="250654" y="1783376"/>
            <a:ext cx="6416488" cy="194828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CuadroTexto 522"/>
          <p:cNvSpPr txBox="1"/>
          <p:nvPr/>
        </p:nvSpPr>
        <p:spPr>
          <a:xfrm rot="16200000">
            <a:off x="149571" y="253291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4" name="Conector recto 523"/>
          <p:cNvCxnSpPr/>
          <p:nvPr/>
        </p:nvCxnSpPr>
        <p:spPr>
          <a:xfrm>
            <a:off x="792596" y="1783378"/>
            <a:ext cx="0" cy="194828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930619" y="210618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2061251" y="18347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3458898" y="18395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4610038" y="18266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CuadroTexto 528"/>
          <p:cNvSpPr txBox="1"/>
          <p:nvPr/>
        </p:nvSpPr>
        <p:spPr>
          <a:xfrm>
            <a:off x="910113" y="1821840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0" name="CuadroTexto 529"/>
          <p:cNvSpPr txBox="1"/>
          <p:nvPr/>
        </p:nvSpPr>
        <p:spPr>
          <a:xfrm>
            <a:off x="2452861" y="18209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1" name="CuadroTexto 530"/>
          <p:cNvSpPr txBox="1"/>
          <p:nvPr/>
        </p:nvSpPr>
        <p:spPr>
          <a:xfrm>
            <a:off x="3881384" y="180938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2" name="CuadroTexto 531"/>
          <p:cNvSpPr txBox="1"/>
          <p:nvPr/>
        </p:nvSpPr>
        <p:spPr>
          <a:xfrm>
            <a:off x="5365095" y="180166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33" name="Conector recto 532"/>
          <p:cNvCxnSpPr/>
          <p:nvPr/>
        </p:nvCxnSpPr>
        <p:spPr>
          <a:xfrm>
            <a:off x="941433" y="24434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2072065" y="21719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3469712" y="21767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4620852" y="216391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7" name="CuadroTexto 536"/>
          <p:cNvSpPr txBox="1"/>
          <p:nvPr/>
        </p:nvSpPr>
        <p:spPr>
          <a:xfrm>
            <a:off x="920926" y="215909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8" name="CuadroTexto 537"/>
          <p:cNvSpPr txBox="1"/>
          <p:nvPr/>
        </p:nvSpPr>
        <p:spPr>
          <a:xfrm>
            <a:off x="2435153" y="21586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9" name="CuadroTexto 538"/>
          <p:cNvSpPr txBox="1"/>
          <p:nvPr/>
        </p:nvSpPr>
        <p:spPr>
          <a:xfrm>
            <a:off x="5358950" y="213742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0" name="Conector recto 539"/>
          <p:cNvCxnSpPr/>
          <p:nvPr/>
        </p:nvCxnSpPr>
        <p:spPr>
          <a:xfrm>
            <a:off x="951126" y="27577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2081758" y="24863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3479405" y="24911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ector recto 542"/>
          <p:cNvCxnSpPr/>
          <p:nvPr/>
        </p:nvCxnSpPr>
        <p:spPr>
          <a:xfrm>
            <a:off x="4630545" y="24782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4" name="CuadroTexto 543"/>
          <p:cNvSpPr txBox="1"/>
          <p:nvPr/>
        </p:nvSpPr>
        <p:spPr>
          <a:xfrm>
            <a:off x="930620" y="247344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444846" y="247300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6" name="Conector recto 545"/>
          <p:cNvCxnSpPr/>
          <p:nvPr/>
        </p:nvCxnSpPr>
        <p:spPr>
          <a:xfrm>
            <a:off x="948906" y="30743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ector recto 546"/>
          <p:cNvCxnSpPr/>
          <p:nvPr/>
        </p:nvCxnSpPr>
        <p:spPr>
          <a:xfrm>
            <a:off x="2079538" y="280286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ector recto 547"/>
          <p:cNvCxnSpPr/>
          <p:nvPr/>
        </p:nvCxnSpPr>
        <p:spPr>
          <a:xfrm>
            <a:off x="3477185" y="280768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ector recto 548"/>
          <p:cNvCxnSpPr/>
          <p:nvPr/>
        </p:nvCxnSpPr>
        <p:spPr>
          <a:xfrm>
            <a:off x="4628325" y="27948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CuadroTexto 549"/>
          <p:cNvSpPr txBox="1"/>
          <p:nvPr/>
        </p:nvSpPr>
        <p:spPr>
          <a:xfrm>
            <a:off x="928400" y="2789995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1" name="CuadroTexto 550"/>
          <p:cNvSpPr txBox="1"/>
          <p:nvPr/>
        </p:nvSpPr>
        <p:spPr>
          <a:xfrm>
            <a:off x="2442627" y="278955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2" name="CuadroTexto 551"/>
          <p:cNvSpPr txBox="1"/>
          <p:nvPr/>
        </p:nvSpPr>
        <p:spPr>
          <a:xfrm>
            <a:off x="928400" y="3079217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53" name="CuadroTexto 552"/>
          <p:cNvSpPr txBox="1"/>
          <p:nvPr/>
        </p:nvSpPr>
        <p:spPr>
          <a:xfrm>
            <a:off x="2435153" y="308825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4" name="CuadroTexto 553"/>
          <p:cNvSpPr txBox="1"/>
          <p:nvPr/>
        </p:nvSpPr>
        <p:spPr>
          <a:xfrm>
            <a:off x="3809630" y="30955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55" name="Conector recto 554"/>
          <p:cNvCxnSpPr/>
          <p:nvPr/>
        </p:nvCxnSpPr>
        <p:spPr>
          <a:xfrm>
            <a:off x="2079538" y="31220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Conector recto 555"/>
          <p:cNvCxnSpPr/>
          <p:nvPr/>
        </p:nvCxnSpPr>
        <p:spPr>
          <a:xfrm>
            <a:off x="3477185" y="31268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ector recto 556"/>
          <p:cNvCxnSpPr/>
          <p:nvPr/>
        </p:nvCxnSpPr>
        <p:spPr>
          <a:xfrm>
            <a:off x="4628325" y="31139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ector recto 557"/>
          <p:cNvCxnSpPr/>
          <p:nvPr/>
        </p:nvCxnSpPr>
        <p:spPr>
          <a:xfrm>
            <a:off x="993233" y="34078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CuadroTexto 558"/>
          <p:cNvSpPr txBox="1"/>
          <p:nvPr/>
        </p:nvSpPr>
        <p:spPr>
          <a:xfrm>
            <a:off x="931644" y="3440020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560" name="CuadroTexto 559"/>
          <p:cNvSpPr txBox="1"/>
          <p:nvPr/>
        </p:nvSpPr>
        <p:spPr>
          <a:xfrm>
            <a:off x="2441565" y="345791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1" name="CuadroTexto 560"/>
          <p:cNvSpPr txBox="1"/>
          <p:nvPr/>
        </p:nvSpPr>
        <p:spPr>
          <a:xfrm>
            <a:off x="3789591" y="345813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62" name="Conector recto 561"/>
          <p:cNvCxnSpPr/>
          <p:nvPr/>
        </p:nvCxnSpPr>
        <p:spPr>
          <a:xfrm>
            <a:off x="2079538" y="34646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ector recto 562"/>
          <p:cNvCxnSpPr/>
          <p:nvPr/>
        </p:nvCxnSpPr>
        <p:spPr>
          <a:xfrm>
            <a:off x="3477185" y="34694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ector recto 563"/>
          <p:cNvCxnSpPr/>
          <p:nvPr/>
        </p:nvCxnSpPr>
        <p:spPr>
          <a:xfrm>
            <a:off x="4628325" y="34565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CuadroTexto 564"/>
          <p:cNvSpPr txBox="1"/>
          <p:nvPr/>
        </p:nvSpPr>
        <p:spPr>
          <a:xfrm>
            <a:off x="3781856" y="215216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</a:p>
        </p:txBody>
      </p:sp>
      <p:sp>
        <p:nvSpPr>
          <p:cNvPr id="566" name="CuadroTexto 565"/>
          <p:cNvSpPr txBox="1"/>
          <p:nvPr/>
        </p:nvSpPr>
        <p:spPr>
          <a:xfrm>
            <a:off x="3782207" y="27717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7" name="Rectángulo redondeado 566"/>
          <p:cNvSpPr/>
          <p:nvPr/>
        </p:nvSpPr>
        <p:spPr>
          <a:xfrm>
            <a:off x="250654" y="3868945"/>
            <a:ext cx="6416488" cy="161979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8" name="CuadroTexto 567"/>
          <p:cNvSpPr txBox="1"/>
          <p:nvPr/>
        </p:nvSpPr>
        <p:spPr>
          <a:xfrm rot="16200000">
            <a:off x="149572" y="450376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9" name="Conector recto 568"/>
          <p:cNvCxnSpPr/>
          <p:nvPr/>
        </p:nvCxnSpPr>
        <p:spPr>
          <a:xfrm>
            <a:off x="792596" y="3868945"/>
            <a:ext cx="0" cy="161979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941433" y="420052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2072065" y="39290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ector recto 571"/>
          <p:cNvCxnSpPr/>
          <p:nvPr/>
        </p:nvCxnSpPr>
        <p:spPr>
          <a:xfrm>
            <a:off x="3469712" y="39338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ector recto 572"/>
          <p:cNvCxnSpPr/>
          <p:nvPr/>
        </p:nvCxnSpPr>
        <p:spPr>
          <a:xfrm>
            <a:off x="4620852" y="39209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CuadroTexto 573"/>
          <p:cNvSpPr txBox="1"/>
          <p:nvPr/>
        </p:nvSpPr>
        <p:spPr>
          <a:xfrm>
            <a:off x="920926" y="3916183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2435154" y="391574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6" name="Conector recto 575"/>
          <p:cNvCxnSpPr/>
          <p:nvPr/>
        </p:nvCxnSpPr>
        <p:spPr>
          <a:xfrm>
            <a:off x="951126" y="45148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ector recto 576"/>
          <p:cNvCxnSpPr/>
          <p:nvPr/>
        </p:nvCxnSpPr>
        <p:spPr>
          <a:xfrm>
            <a:off x="2081758" y="42434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ector recto 577"/>
          <p:cNvCxnSpPr/>
          <p:nvPr/>
        </p:nvCxnSpPr>
        <p:spPr>
          <a:xfrm>
            <a:off x="3479405" y="42482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ector recto 578"/>
          <p:cNvCxnSpPr/>
          <p:nvPr/>
        </p:nvCxnSpPr>
        <p:spPr>
          <a:xfrm>
            <a:off x="4630545" y="42353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0" name="CuadroTexto 579"/>
          <p:cNvSpPr txBox="1"/>
          <p:nvPr/>
        </p:nvSpPr>
        <p:spPr>
          <a:xfrm>
            <a:off x="930620" y="423052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444847" y="42300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82" name="Conector recto 581"/>
          <p:cNvCxnSpPr/>
          <p:nvPr/>
        </p:nvCxnSpPr>
        <p:spPr>
          <a:xfrm>
            <a:off x="948906" y="483142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ector recto 582"/>
          <p:cNvCxnSpPr/>
          <p:nvPr/>
        </p:nvCxnSpPr>
        <p:spPr>
          <a:xfrm>
            <a:off x="2079538" y="45599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ector recto 583"/>
          <p:cNvCxnSpPr/>
          <p:nvPr/>
        </p:nvCxnSpPr>
        <p:spPr>
          <a:xfrm>
            <a:off x="3477185" y="45647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recto 584"/>
          <p:cNvCxnSpPr/>
          <p:nvPr/>
        </p:nvCxnSpPr>
        <p:spPr>
          <a:xfrm>
            <a:off x="4628325" y="45518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CuadroTexto 585"/>
          <p:cNvSpPr txBox="1"/>
          <p:nvPr/>
        </p:nvSpPr>
        <p:spPr>
          <a:xfrm>
            <a:off x="928400" y="454708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2442626" y="45466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928400" y="4836302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89" name="CuadroTexto 588"/>
          <p:cNvSpPr txBox="1"/>
          <p:nvPr/>
        </p:nvSpPr>
        <p:spPr>
          <a:xfrm>
            <a:off x="2435153" y="484534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0" name="CuadroTexto 589"/>
          <p:cNvSpPr txBox="1"/>
          <p:nvPr/>
        </p:nvSpPr>
        <p:spPr>
          <a:xfrm>
            <a:off x="3743906" y="48439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91" name="Conector recto 590"/>
          <p:cNvCxnSpPr/>
          <p:nvPr/>
        </p:nvCxnSpPr>
        <p:spPr>
          <a:xfrm>
            <a:off x="2079538" y="48791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3477185" y="48839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4628325" y="48710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993233" y="516497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" name="CuadroTexto 594"/>
          <p:cNvSpPr txBox="1"/>
          <p:nvPr/>
        </p:nvSpPr>
        <p:spPr>
          <a:xfrm>
            <a:off x="931644" y="5197105"/>
            <a:ext cx="8835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596" name="CuadroTexto 595"/>
          <p:cNvSpPr txBox="1"/>
          <p:nvPr/>
        </p:nvSpPr>
        <p:spPr>
          <a:xfrm>
            <a:off x="2441566" y="52149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7" name="CuadroTexto 596"/>
          <p:cNvSpPr txBox="1"/>
          <p:nvPr/>
        </p:nvSpPr>
        <p:spPr>
          <a:xfrm>
            <a:off x="3750319" y="521365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98" name="Conector recto 597"/>
          <p:cNvCxnSpPr/>
          <p:nvPr/>
        </p:nvCxnSpPr>
        <p:spPr>
          <a:xfrm>
            <a:off x="2079538" y="52217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3477185" y="522652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4628325" y="521365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CuadroTexto 600"/>
          <p:cNvSpPr txBox="1"/>
          <p:nvPr/>
        </p:nvSpPr>
        <p:spPr>
          <a:xfrm>
            <a:off x="3903701" y="390070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2" name="CuadroTexto 601"/>
          <p:cNvSpPr txBox="1"/>
          <p:nvPr/>
        </p:nvSpPr>
        <p:spPr>
          <a:xfrm>
            <a:off x="3792431" y="421093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3" name="CuadroTexto 602"/>
          <p:cNvSpPr txBox="1"/>
          <p:nvPr/>
        </p:nvSpPr>
        <p:spPr>
          <a:xfrm>
            <a:off x="3743907" y="45305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4" name="Rectángulo redondeado 603"/>
          <p:cNvSpPr/>
          <p:nvPr/>
        </p:nvSpPr>
        <p:spPr>
          <a:xfrm>
            <a:off x="234588" y="5651109"/>
            <a:ext cx="6416488" cy="138569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5" name="CuadroTexto 604"/>
          <p:cNvSpPr txBox="1"/>
          <p:nvPr/>
        </p:nvSpPr>
        <p:spPr>
          <a:xfrm rot="16200000">
            <a:off x="129500" y="628592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06" name="Conector recto 605"/>
          <p:cNvCxnSpPr>
            <a:cxnSpLocks/>
          </p:cNvCxnSpPr>
          <p:nvPr/>
        </p:nvCxnSpPr>
        <p:spPr>
          <a:xfrm>
            <a:off x="776530" y="5651109"/>
            <a:ext cx="0" cy="138569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ector recto 606"/>
          <p:cNvCxnSpPr/>
          <p:nvPr/>
        </p:nvCxnSpPr>
        <p:spPr>
          <a:xfrm>
            <a:off x="925367" y="59826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ector recto 607"/>
          <p:cNvCxnSpPr/>
          <p:nvPr/>
        </p:nvCxnSpPr>
        <p:spPr>
          <a:xfrm>
            <a:off x="2055999" y="57112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ector recto 608"/>
          <p:cNvCxnSpPr/>
          <p:nvPr/>
        </p:nvCxnSpPr>
        <p:spPr>
          <a:xfrm>
            <a:off x="3453646" y="57160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ector recto 609"/>
          <p:cNvCxnSpPr/>
          <p:nvPr/>
        </p:nvCxnSpPr>
        <p:spPr>
          <a:xfrm>
            <a:off x="4604786" y="57031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" name="CuadroTexto 610"/>
          <p:cNvSpPr txBox="1"/>
          <p:nvPr/>
        </p:nvSpPr>
        <p:spPr>
          <a:xfrm>
            <a:off x="904860" y="569834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2" name="CuadroTexto 611"/>
          <p:cNvSpPr txBox="1"/>
          <p:nvPr/>
        </p:nvSpPr>
        <p:spPr>
          <a:xfrm>
            <a:off x="2419087" y="56979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3" name="Conector recto 612"/>
          <p:cNvCxnSpPr/>
          <p:nvPr/>
        </p:nvCxnSpPr>
        <p:spPr>
          <a:xfrm>
            <a:off x="935060" y="629703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ector recto 613"/>
          <p:cNvCxnSpPr/>
          <p:nvPr/>
        </p:nvCxnSpPr>
        <p:spPr>
          <a:xfrm>
            <a:off x="2065692" y="60255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ector recto 614"/>
          <p:cNvCxnSpPr/>
          <p:nvPr/>
        </p:nvCxnSpPr>
        <p:spPr>
          <a:xfrm>
            <a:off x="3463339" y="6030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ector recto 615"/>
          <p:cNvCxnSpPr/>
          <p:nvPr/>
        </p:nvCxnSpPr>
        <p:spPr>
          <a:xfrm>
            <a:off x="4614479" y="60175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" name="CuadroTexto 616"/>
          <p:cNvSpPr txBox="1"/>
          <p:nvPr/>
        </p:nvSpPr>
        <p:spPr>
          <a:xfrm>
            <a:off x="914554" y="601269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2428780" y="601225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9" name="Conector recto 618"/>
          <p:cNvCxnSpPr/>
          <p:nvPr/>
        </p:nvCxnSpPr>
        <p:spPr>
          <a:xfrm>
            <a:off x="932840" y="661358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ector recto 619"/>
          <p:cNvCxnSpPr/>
          <p:nvPr/>
        </p:nvCxnSpPr>
        <p:spPr>
          <a:xfrm>
            <a:off x="2063472" y="63421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Conector recto 620"/>
          <p:cNvCxnSpPr/>
          <p:nvPr/>
        </p:nvCxnSpPr>
        <p:spPr>
          <a:xfrm>
            <a:off x="3461119" y="63469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ector recto 621"/>
          <p:cNvCxnSpPr/>
          <p:nvPr/>
        </p:nvCxnSpPr>
        <p:spPr>
          <a:xfrm>
            <a:off x="4612259" y="63340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" name="CuadroTexto 622"/>
          <p:cNvSpPr txBox="1"/>
          <p:nvPr/>
        </p:nvSpPr>
        <p:spPr>
          <a:xfrm>
            <a:off x="912334" y="632924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2426561" y="632880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912334" y="6618466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626" name="CuadroTexto 625"/>
          <p:cNvSpPr txBox="1"/>
          <p:nvPr/>
        </p:nvSpPr>
        <p:spPr>
          <a:xfrm>
            <a:off x="2419088" y="662750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7" name="CuadroTexto 626"/>
          <p:cNvSpPr txBox="1"/>
          <p:nvPr/>
        </p:nvSpPr>
        <p:spPr>
          <a:xfrm>
            <a:off x="3781405" y="66335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28" name="Conector recto 627"/>
          <p:cNvCxnSpPr/>
          <p:nvPr/>
        </p:nvCxnSpPr>
        <p:spPr>
          <a:xfrm>
            <a:off x="2063472" y="66612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ector recto 628"/>
          <p:cNvCxnSpPr/>
          <p:nvPr/>
        </p:nvCxnSpPr>
        <p:spPr>
          <a:xfrm>
            <a:off x="3461119" y="66660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ector recto 629"/>
          <p:cNvCxnSpPr/>
          <p:nvPr/>
        </p:nvCxnSpPr>
        <p:spPr>
          <a:xfrm>
            <a:off x="4612259" y="66532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8" name="CuadroTexto 637"/>
          <p:cNvSpPr txBox="1"/>
          <p:nvPr/>
        </p:nvSpPr>
        <p:spPr>
          <a:xfrm>
            <a:off x="3918597" y="568394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9" name="CuadroTexto 638"/>
          <p:cNvSpPr txBox="1"/>
          <p:nvPr/>
        </p:nvSpPr>
        <p:spPr>
          <a:xfrm>
            <a:off x="3776365" y="59930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0" name="CuadroTexto 639"/>
          <p:cNvSpPr txBox="1"/>
          <p:nvPr/>
        </p:nvSpPr>
        <p:spPr>
          <a:xfrm>
            <a:off x="3786873" y="630518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1" name="Rectángulo redondeado 640"/>
          <p:cNvSpPr/>
          <p:nvPr/>
        </p:nvSpPr>
        <p:spPr>
          <a:xfrm>
            <a:off x="242926" y="7256576"/>
            <a:ext cx="6416488" cy="138569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2" name="CuadroTexto 641"/>
          <p:cNvSpPr txBox="1"/>
          <p:nvPr/>
        </p:nvSpPr>
        <p:spPr>
          <a:xfrm rot="16200000">
            <a:off x="132227" y="789139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43" name="Conector recto 642"/>
          <p:cNvCxnSpPr>
            <a:cxnSpLocks/>
          </p:cNvCxnSpPr>
          <p:nvPr/>
        </p:nvCxnSpPr>
        <p:spPr>
          <a:xfrm>
            <a:off x="784868" y="7256576"/>
            <a:ext cx="7728" cy="125017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933705" y="75881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2064337" y="73166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3461984" y="73214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4613124" y="73086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CuadroTexto 647"/>
          <p:cNvSpPr txBox="1"/>
          <p:nvPr/>
        </p:nvSpPr>
        <p:spPr>
          <a:xfrm>
            <a:off x="913198" y="7303814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49" name="CuadroTexto 648"/>
          <p:cNvSpPr txBox="1"/>
          <p:nvPr/>
        </p:nvSpPr>
        <p:spPr>
          <a:xfrm>
            <a:off x="2427426" y="73033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50" name="Conector recto 649"/>
          <p:cNvCxnSpPr/>
          <p:nvPr/>
        </p:nvCxnSpPr>
        <p:spPr>
          <a:xfrm>
            <a:off x="943398" y="79024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Conector recto 650"/>
          <p:cNvCxnSpPr/>
          <p:nvPr/>
        </p:nvCxnSpPr>
        <p:spPr>
          <a:xfrm>
            <a:off x="2074030" y="76310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ector recto 651"/>
          <p:cNvCxnSpPr/>
          <p:nvPr/>
        </p:nvCxnSpPr>
        <p:spPr>
          <a:xfrm>
            <a:off x="3471677" y="76358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ector recto 652"/>
          <p:cNvCxnSpPr/>
          <p:nvPr/>
        </p:nvCxnSpPr>
        <p:spPr>
          <a:xfrm>
            <a:off x="4622817" y="76229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4" name="CuadroTexto 653"/>
          <p:cNvSpPr txBox="1"/>
          <p:nvPr/>
        </p:nvSpPr>
        <p:spPr>
          <a:xfrm>
            <a:off x="922892" y="761815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5" name="CuadroTexto 654"/>
          <p:cNvSpPr txBox="1"/>
          <p:nvPr/>
        </p:nvSpPr>
        <p:spPr>
          <a:xfrm>
            <a:off x="2437119" y="761771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56" name="Conector recto 655"/>
          <p:cNvCxnSpPr/>
          <p:nvPr/>
        </p:nvCxnSpPr>
        <p:spPr>
          <a:xfrm>
            <a:off x="941178" y="821905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Conector recto 656"/>
          <p:cNvCxnSpPr/>
          <p:nvPr/>
        </p:nvCxnSpPr>
        <p:spPr>
          <a:xfrm>
            <a:off x="2071810" y="794758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Conector recto 657"/>
          <p:cNvCxnSpPr/>
          <p:nvPr/>
        </p:nvCxnSpPr>
        <p:spPr>
          <a:xfrm>
            <a:off x="3469457" y="79523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ector recto 658"/>
          <p:cNvCxnSpPr/>
          <p:nvPr/>
        </p:nvCxnSpPr>
        <p:spPr>
          <a:xfrm>
            <a:off x="4620597" y="79395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0" name="CuadroTexto 659"/>
          <p:cNvSpPr txBox="1"/>
          <p:nvPr/>
        </p:nvSpPr>
        <p:spPr>
          <a:xfrm>
            <a:off x="920672" y="7934711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1" name="CuadroTexto 660"/>
          <p:cNvSpPr txBox="1"/>
          <p:nvPr/>
        </p:nvSpPr>
        <p:spPr>
          <a:xfrm>
            <a:off x="2434898" y="793427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920672" y="8223933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663" name="CuadroTexto 662"/>
          <p:cNvSpPr txBox="1"/>
          <p:nvPr/>
        </p:nvSpPr>
        <p:spPr>
          <a:xfrm>
            <a:off x="2427425" y="823297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3778465" y="824025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65" name="Conector recto 664"/>
          <p:cNvCxnSpPr/>
          <p:nvPr/>
        </p:nvCxnSpPr>
        <p:spPr>
          <a:xfrm>
            <a:off x="2071810" y="82667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Conector recto 665"/>
          <p:cNvCxnSpPr/>
          <p:nvPr/>
        </p:nvCxnSpPr>
        <p:spPr>
          <a:xfrm>
            <a:off x="3469457" y="82715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Conector recto 666"/>
          <p:cNvCxnSpPr/>
          <p:nvPr/>
        </p:nvCxnSpPr>
        <p:spPr>
          <a:xfrm>
            <a:off x="4620597" y="82586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" name="CuadroTexto 674"/>
          <p:cNvSpPr txBox="1"/>
          <p:nvPr/>
        </p:nvSpPr>
        <p:spPr>
          <a:xfrm>
            <a:off x="3899671" y="728921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6" name="CuadroTexto 675"/>
          <p:cNvSpPr txBox="1"/>
          <p:nvPr/>
        </p:nvSpPr>
        <p:spPr>
          <a:xfrm>
            <a:off x="3784703" y="7598561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7" name="CuadroTexto 676"/>
          <p:cNvSpPr txBox="1"/>
          <p:nvPr/>
        </p:nvSpPr>
        <p:spPr>
          <a:xfrm>
            <a:off x="3783902" y="791819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8" name="CuadroTexto 677"/>
          <p:cNvSpPr txBox="1"/>
          <p:nvPr/>
        </p:nvSpPr>
        <p:spPr>
          <a:xfrm>
            <a:off x="3786873" y="244117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9" name="CuadroTexto 678"/>
          <p:cNvSpPr txBox="1"/>
          <p:nvPr/>
        </p:nvSpPr>
        <p:spPr>
          <a:xfrm>
            <a:off x="5363968" y="244536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0" name="CuadroTexto 679"/>
          <p:cNvSpPr txBox="1"/>
          <p:nvPr/>
        </p:nvSpPr>
        <p:spPr>
          <a:xfrm>
            <a:off x="5357823" y="278112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1" name="CuadroTexto 680"/>
          <p:cNvSpPr txBox="1"/>
          <p:nvPr/>
        </p:nvSpPr>
        <p:spPr>
          <a:xfrm>
            <a:off x="5371240" y="310105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2" name="CuadroTexto 681"/>
          <p:cNvSpPr txBox="1"/>
          <p:nvPr/>
        </p:nvSpPr>
        <p:spPr>
          <a:xfrm>
            <a:off x="5365095" y="343682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3" name="CuadroTexto 682"/>
          <p:cNvSpPr txBox="1"/>
          <p:nvPr/>
        </p:nvSpPr>
        <p:spPr>
          <a:xfrm>
            <a:off x="5405940" y="390293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4" name="CuadroTexto 683"/>
          <p:cNvSpPr txBox="1"/>
          <p:nvPr/>
        </p:nvSpPr>
        <p:spPr>
          <a:xfrm>
            <a:off x="5399795" y="4238695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5" name="CuadroTexto 684"/>
          <p:cNvSpPr txBox="1"/>
          <p:nvPr/>
        </p:nvSpPr>
        <p:spPr>
          <a:xfrm>
            <a:off x="5404813" y="454664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6" name="CuadroTexto 685"/>
          <p:cNvSpPr txBox="1"/>
          <p:nvPr/>
        </p:nvSpPr>
        <p:spPr>
          <a:xfrm>
            <a:off x="5398668" y="4882402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7" name="CuadroTexto 686"/>
          <p:cNvSpPr txBox="1"/>
          <p:nvPr/>
        </p:nvSpPr>
        <p:spPr>
          <a:xfrm>
            <a:off x="5412085" y="520233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8" name="CuadroTexto 687"/>
          <p:cNvSpPr txBox="1"/>
          <p:nvPr/>
        </p:nvSpPr>
        <p:spPr>
          <a:xfrm>
            <a:off x="5448841" y="569485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89" name="CuadroTexto 688"/>
          <p:cNvSpPr txBox="1"/>
          <p:nvPr/>
        </p:nvSpPr>
        <p:spPr>
          <a:xfrm>
            <a:off x="5442696" y="6030613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0" name="CuadroTexto 689"/>
          <p:cNvSpPr txBox="1"/>
          <p:nvPr/>
        </p:nvSpPr>
        <p:spPr>
          <a:xfrm>
            <a:off x="5447714" y="633855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1" name="CuadroTexto 690"/>
          <p:cNvSpPr txBox="1"/>
          <p:nvPr/>
        </p:nvSpPr>
        <p:spPr>
          <a:xfrm>
            <a:off x="5441569" y="667432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3" name="CuadroTexto 692"/>
          <p:cNvSpPr txBox="1"/>
          <p:nvPr/>
        </p:nvSpPr>
        <p:spPr>
          <a:xfrm>
            <a:off x="5469313" y="727336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4" name="CuadroTexto 693"/>
          <p:cNvSpPr txBox="1"/>
          <p:nvPr/>
        </p:nvSpPr>
        <p:spPr>
          <a:xfrm>
            <a:off x="5463168" y="760913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5" name="CuadroTexto 694"/>
          <p:cNvSpPr txBox="1"/>
          <p:nvPr/>
        </p:nvSpPr>
        <p:spPr>
          <a:xfrm>
            <a:off x="5468186" y="7917075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96" name="CuadroTexto 695"/>
          <p:cNvSpPr txBox="1"/>
          <p:nvPr/>
        </p:nvSpPr>
        <p:spPr>
          <a:xfrm>
            <a:off x="5462041" y="8252837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843192-330C-8F7B-46AA-FE8B74D82C0C}"/>
              </a:ext>
            </a:extLst>
          </p:cNvPr>
          <p:cNvSpPr txBox="1"/>
          <p:nvPr/>
        </p:nvSpPr>
        <p:spPr>
          <a:xfrm>
            <a:off x="4161661" y="8735157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81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90" name="Rectángulo redondeado 189"/>
          <p:cNvSpPr/>
          <p:nvPr/>
        </p:nvSpPr>
        <p:spPr>
          <a:xfrm>
            <a:off x="287276" y="149073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CuadroTexto 190"/>
          <p:cNvSpPr txBox="1"/>
          <p:nvPr/>
        </p:nvSpPr>
        <p:spPr>
          <a:xfrm>
            <a:off x="2932532" y="1463474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Mausoleos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192" name="Rectángulo redondeado 191"/>
          <p:cNvSpPr/>
          <p:nvPr/>
        </p:nvSpPr>
        <p:spPr>
          <a:xfrm>
            <a:off x="268989" y="1829463"/>
            <a:ext cx="6416488" cy="434895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ángulo redondeado 199"/>
          <p:cNvSpPr/>
          <p:nvPr/>
        </p:nvSpPr>
        <p:spPr>
          <a:xfrm>
            <a:off x="255152" y="2954844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CuadroTexto 200"/>
          <p:cNvSpPr txBox="1"/>
          <p:nvPr/>
        </p:nvSpPr>
        <p:spPr>
          <a:xfrm rot="16200000">
            <a:off x="-133867" y="370772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02" name="Conector recto 201"/>
          <p:cNvCxnSpPr/>
          <p:nvPr/>
        </p:nvCxnSpPr>
        <p:spPr>
          <a:xfrm>
            <a:off x="935117" y="32776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2065749" y="30061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/>
          <p:cNvCxnSpPr/>
          <p:nvPr/>
        </p:nvCxnSpPr>
        <p:spPr>
          <a:xfrm>
            <a:off x="3463396" y="30109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/>
          <p:cNvCxnSpPr/>
          <p:nvPr/>
        </p:nvCxnSpPr>
        <p:spPr>
          <a:xfrm>
            <a:off x="4614536" y="29981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CuadroTexto 205"/>
          <p:cNvSpPr txBox="1"/>
          <p:nvPr/>
        </p:nvSpPr>
        <p:spPr>
          <a:xfrm>
            <a:off x="914611" y="299330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7" name="CuadroTexto 206"/>
          <p:cNvSpPr txBox="1"/>
          <p:nvPr/>
        </p:nvSpPr>
        <p:spPr>
          <a:xfrm>
            <a:off x="2457359" y="299244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8" name="CuadroTexto 207"/>
          <p:cNvSpPr txBox="1"/>
          <p:nvPr/>
        </p:nvSpPr>
        <p:spPr>
          <a:xfrm>
            <a:off x="3884780" y="299127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5352634" y="29716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0" name="Conector recto 209"/>
          <p:cNvCxnSpPr/>
          <p:nvPr/>
        </p:nvCxnSpPr>
        <p:spPr>
          <a:xfrm>
            <a:off x="945931" y="361490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>
            <a:off x="2076563" y="33434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3474210" y="33482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4625350" y="33353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uadroTexto 213"/>
          <p:cNvSpPr txBox="1"/>
          <p:nvPr/>
        </p:nvSpPr>
        <p:spPr>
          <a:xfrm>
            <a:off x="2439652" y="333012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5363448" y="330888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6" name="Conector recto 215"/>
          <p:cNvCxnSpPr/>
          <p:nvPr/>
        </p:nvCxnSpPr>
        <p:spPr>
          <a:xfrm>
            <a:off x="955624" y="392925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cto 216"/>
          <p:cNvCxnSpPr/>
          <p:nvPr/>
        </p:nvCxnSpPr>
        <p:spPr>
          <a:xfrm>
            <a:off x="2086256" y="365778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cto 217"/>
          <p:cNvCxnSpPr/>
          <p:nvPr/>
        </p:nvCxnSpPr>
        <p:spPr>
          <a:xfrm>
            <a:off x="3483903" y="36625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4635043" y="36497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CuadroTexto 219"/>
          <p:cNvSpPr txBox="1"/>
          <p:nvPr/>
        </p:nvSpPr>
        <p:spPr>
          <a:xfrm>
            <a:off x="2449345" y="36444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5373141" y="362323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/>
          <p:nvPr/>
        </p:nvCxnSpPr>
        <p:spPr>
          <a:xfrm>
            <a:off x="953404" y="42458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2084036" y="39743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3481683" y="39791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4632823" y="39662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uadroTexto 225"/>
          <p:cNvSpPr txBox="1"/>
          <p:nvPr/>
        </p:nvSpPr>
        <p:spPr>
          <a:xfrm>
            <a:off x="2447124" y="396102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7" name="CuadroTexto 226"/>
          <p:cNvSpPr txBox="1"/>
          <p:nvPr/>
        </p:nvSpPr>
        <p:spPr>
          <a:xfrm>
            <a:off x="5370921" y="393978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8" name="Conector recto 227"/>
          <p:cNvCxnSpPr/>
          <p:nvPr/>
        </p:nvCxnSpPr>
        <p:spPr>
          <a:xfrm>
            <a:off x="953404" y="46087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uadroTexto 228"/>
          <p:cNvSpPr txBox="1"/>
          <p:nvPr/>
        </p:nvSpPr>
        <p:spPr>
          <a:xfrm>
            <a:off x="2447124" y="428244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3770846" y="427202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1" name="CuadroTexto 230"/>
          <p:cNvSpPr txBox="1"/>
          <p:nvPr/>
        </p:nvSpPr>
        <p:spPr>
          <a:xfrm>
            <a:off x="5370921" y="426121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2449439" y="465147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3" name="CuadroTexto 232"/>
          <p:cNvSpPr txBox="1"/>
          <p:nvPr/>
        </p:nvSpPr>
        <p:spPr>
          <a:xfrm>
            <a:off x="3790922" y="464978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4" name="CuadroTexto 233"/>
          <p:cNvSpPr txBox="1"/>
          <p:nvPr/>
        </p:nvSpPr>
        <p:spPr>
          <a:xfrm>
            <a:off x="5373236" y="463023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5" name="Conector recto 234"/>
          <p:cNvCxnSpPr/>
          <p:nvPr/>
        </p:nvCxnSpPr>
        <p:spPr>
          <a:xfrm>
            <a:off x="786983" y="2954844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ángulo redondeado 235"/>
          <p:cNvSpPr/>
          <p:nvPr/>
        </p:nvSpPr>
        <p:spPr>
          <a:xfrm>
            <a:off x="255152" y="5075823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37" name="CuadroTexto 236"/>
          <p:cNvSpPr txBox="1"/>
          <p:nvPr/>
        </p:nvSpPr>
        <p:spPr>
          <a:xfrm rot="16200000">
            <a:off x="-140308" y="5825194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38" name="Conector recto 237"/>
          <p:cNvCxnSpPr/>
          <p:nvPr/>
        </p:nvCxnSpPr>
        <p:spPr>
          <a:xfrm>
            <a:off x="945931" y="54040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090963" y="51375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488610" y="51423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39750" y="51294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25425" y="511970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39652" y="51192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3904861" y="508685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5" name="CuadroTexto 244"/>
          <p:cNvSpPr txBox="1"/>
          <p:nvPr/>
        </p:nvSpPr>
        <p:spPr>
          <a:xfrm>
            <a:off x="5363448" y="50980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6" name="Conector recto 245"/>
          <p:cNvCxnSpPr/>
          <p:nvPr/>
        </p:nvCxnSpPr>
        <p:spPr>
          <a:xfrm>
            <a:off x="955624" y="571839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2086256" y="54469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cto 247"/>
          <p:cNvCxnSpPr/>
          <p:nvPr/>
        </p:nvCxnSpPr>
        <p:spPr>
          <a:xfrm>
            <a:off x="3483903" y="54517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4635043" y="54388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CuadroTexto 249"/>
          <p:cNvSpPr txBox="1"/>
          <p:nvPr/>
        </p:nvSpPr>
        <p:spPr>
          <a:xfrm>
            <a:off x="935118" y="543405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1" name="CuadroTexto 250"/>
          <p:cNvSpPr txBox="1"/>
          <p:nvPr/>
        </p:nvSpPr>
        <p:spPr>
          <a:xfrm>
            <a:off x="2449344" y="543361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3881989" y="541237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4" name="Conector recto 253"/>
          <p:cNvCxnSpPr/>
          <p:nvPr/>
        </p:nvCxnSpPr>
        <p:spPr>
          <a:xfrm>
            <a:off x="953404" y="60349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2084036" y="57634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3481683" y="57682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4632823" y="57554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uadroTexto 257"/>
          <p:cNvSpPr txBox="1"/>
          <p:nvPr/>
        </p:nvSpPr>
        <p:spPr>
          <a:xfrm>
            <a:off x="932898" y="575060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2447124" y="575016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3748404" y="57289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1" name="Conector recto 260"/>
          <p:cNvCxnSpPr/>
          <p:nvPr/>
        </p:nvCxnSpPr>
        <p:spPr>
          <a:xfrm>
            <a:off x="953404" y="639030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CuadroTexto 261"/>
          <p:cNvSpPr txBox="1"/>
          <p:nvPr/>
        </p:nvSpPr>
        <p:spPr>
          <a:xfrm>
            <a:off x="932897" y="6074985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CuadroTexto 262"/>
          <p:cNvSpPr txBox="1"/>
          <p:nvPr/>
        </p:nvSpPr>
        <p:spPr>
          <a:xfrm>
            <a:off x="2447124" y="610038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4" name="CuadroTexto 263"/>
          <p:cNvSpPr txBox="1"/>
          <p:nvPr/>
        </p:nvSpPr>
        <p:spPr>
          <a:xfrm>
            <a:off x="3748404" y="607915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5" name="CuadroTexto 264"/>
          <p:cNvSpPr txBox="1"/>
          <p:nvPr/>
        </p:nvSpPr>
        <p:spPr>
          <a:xfrm>
            <a:off x="933333" y="6441022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6" name="CuadroTexto 265"/>
          <p:cNvSpPr txBox="1"/>
          <p:nvPr/>
        </p:nvSpPr>
        <p:spPr>
          <a:xfrm>
            <a:off x="2449439" y="64563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7" name="CuadroTexto 266"/>
          <p:cNvSpPr txBox="1"/>
          <p:nvPr/>
        </p:nvSpPr>
        <p:spPr>
          <a:xfrm>
            <a:off x="3750719" y="646483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68" name="Conector recto 267"/>
          <p:cNvCxnSpPr/>
          <p:nvPr/>
        </p:nvCxnSpPr>
        <p:spPr>
          <a:xfrm>
            <a:off x="786983" y="5075825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3492767" y="19386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4670108" y="19386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CuadroTexto 271"/>
          <p:cNvSpPr txBox="1"/>
          <p:nvPr/>
        </p:nvSpPr>
        <p:spPr>
          <a:xfrm>
            <a:off x="457604" y="1851311"/>
            <a:ext cx="8338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</a:t>
            </a:r>
          </a:p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vertical (2)*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3" name="CuadroTexto 272"/>
          <p:cNvSpPr txBox="1"/>
          <p:nvPr/>
        </p:nvSpPr>
        <p:spPr>
          <a:xfrm>
            <a:off x="2509609" y="1893319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4" name="CuadroTexto 273"/>
          <p:cNvSpPr txBox="1"/>
          <p:nvPr/>
        </p:nvSpPr>
        <p:spPr>
          <a:xfrm>
            <a:off x="3860550" y="189675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110,00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5413419" y="191214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6" name="Conector recto 275"/>
          <p:cNvCxnSpPr/>
          <p:nvPr/>
        </p:nvCxnSpPr>
        <p:spPr>
          <a:xfrm>
            <a:off x="2079586" y="193863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ángulo redondeado 276"/>
          <p:cNvSpPr/>
          <p:nvPr/>
        </p:nvSpPr>
        <p:spPr>
          <a:xfrm>
            <a:off x="242926" y="2440353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CuadroTexto 277"/>
          <p:cNvSpPr txBox="1"/>
          <p:nvPr/>
        </p:nvSpPr>
        <p:spPr>
          <a:xfrm>
            <a:off x="902209" y="3334373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912245" y="3671613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924863" y="3979882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930371" y="4286525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944209" y="464454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3" name="Conector recto 282"/>
          <p:cNvCxnSpPr/>
          <p:nvPr/>
        </p:nvCxnSpPr>
        <p:spPr>
          <a:xfrm>
            <a:off x="2084036" y="4303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3481683" y="43085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4632823" y="42956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2084036" y="46526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3481683" y="46574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4632823" y="46445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2090963" y="612321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3488610" y="612802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290"/>
          <p:cNvCxnSpPr/>
          <p:nvPr/>
        </p:nvCxnSpPr>
        <p:spPr>
          <a:xfrm>
            <a:off x="4639750" y="61151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291"/>
          <p:cNvCxnSpPr/>
          <p:nvPr/>
        </p:nvCxnSpPr>
        <p:spPr>
          <a:xfrm>
            <a:off x="2090963" y="64623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3488610" y="64671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4639750" y="64542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953404" y="67187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2090963" y="68070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3488610" y="681183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4639750" y="67989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CuadroTexto 298"/>
          <p:cNvSpPr txBox="1"/>
          <p:nvPr/>
        </p:nvSpPr>
        <p:spPr>
          <a:xfrm>
            <a:off x="928419" y="6744400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2444527" y="67597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3745806" y="676821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2926562" y="2439012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5368112" y="546209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5377805" y="57764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5" name="CuadroTexto 304"/>
          <p:cNvSpPr txBox="1"/>
          <p:nvPr/>
        </p:nvSpPr>
        <p:spPr>
          <a:xfrm>
            <a:off x="5375585" y="609299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5375585" y="64144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5377900" y="67834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127208" y="9140571"/>
            <a:ext cx="5298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Mausoleos M (Granito Negro), incluyen enchape y construcción valorizado en  S/. 20,000.</a:t>
            </a:r>
          </a:p>
          <a:p>
            <a:pPr marL="228600" indent="-228600">
              <a:buAutoNum type="arabicParenBoth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Mausoleos vertical, incluyen enchape y construcción valorizado en  S/. 35,000.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El servicio de inhumación para reducciones en mausoleos será de S/ 500.00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(No se considera el precio de construcción para descuentos).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3777525" y="393919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3781364" y="36191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3891408" y="3323135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268941" y="727273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>
            <a:off x="2914197" y="7245474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14" name="Rectángulo redondeado 313"/>
          <p:cNvSpPr/>
          <p:nvPr/>
        </p:nvSpPr>
        <p:spPr>
          <a:xfrm>
            <a:off x="250654" y="7611463"/>
            <a:ext cx="6416488" cy="1322445"/>
          </a:xfrm>
          <a:prstGeom prst="roundRect">
            <a:avLst>
              <a:gd name="adj" fmla="val 1734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5" name="Conector recto 314"/>
          <p:cNvCxnSpPr/>
          <p:nvPr/>
        </p:nvCxnSpPr>
        <p:spPr>
          <a:xfrm>
            <a:off x="3727839" y="77107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084491" y="76978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CuadroTexto 316"/>
          <p:cNvSpPr txBox="1"/>
          <p:nvPr/>
        </p:nvSpPr>
        <p:spPr>
          <a:xfrm>
            <a:off x="370295" y="7719306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8" name="CuadroTexto 317"/>
          <p:cNvSpPr txBox="1"/>
          <p:nvPr/>
        </p:nvSpPr>
        <p:spPr>
          <a:xfrm>
            <a:off x="2774407" y="771946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9" name="CuadroTexto 318"/>
          <p:cNvSpPr txBox="1"/>
          <p:nvPr/>
        </p:nvSpPr>
        <p:spPr>
          <a:xfrm>
            <a:off x="4029365" y="770715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0" name="CuadroTexto 319"/>
          <p:cNvSpPr txBox="1"/>
          <p:nvPr/>
        </p:nvSpPr>
        <p:spPr>
          <a:xfrm>
            <a:off x="5404206" y="7697868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1" name="Conector recto 320"/>
          <p:cNvCxnSpPr/>
          <p:nvPr/>
        </p:nvCxnSpPr>
        <p:spPr>
          <a:xfrm>
            <a:off x="2452861" y="77071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5C2FB8B0-6B16-E2CD-88C0-B61DFEB8AF17}"/>
              </a:ext>
            </a:extLst>
          </p:cNvPr>
          <p:cNvCxnSpPr/>
          <p:nvPr/>
        </p:nvCxnSpPr>
        <p:spPr>
          <a:xfrm>
            <a:off x="398313" y="79823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5E7FB5EF-F80C-5508-00AE-511AF079B679}"/>
              </a:ext>
            </a:extLst>
          </p:cNvPr>
          <p:cNvSpPr txBox="1"/>
          <p:nvPr/>
        </p:nvSpPr>
        <p:spPr>
          <a:xfrm>
            <a:off x="390959" y="8012687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376620A-BA74-1CB4-EA61-6A0321572122}"/>
              </a:ext>
            </a:extLst>
          </p:cNvPr>
          <p:cNvSpPr txBox="1"/>
          <p:nvPr/>
        </p:nvSpPr>
        <p:spPr>
          <a:xfrm>
            <a:off x="2894575" y="8013009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90F23F-8C18-BBDD-16DB-F6A5666EACA7}"/>
              </a:ext>
            </a:extLst>
          </p:cNvPr>
          <p:cNvSpPr txBox="1"/>
          <p:nvPr/>
        </p:nvSpPr>
        <p:spPr>
          <a:xfrm>
            <a:off x="4050029" y="80005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DE92389-128D-F692-F256-E972F27A90C6}"/>
              </a:ext>
            </a:extLst>
          </p:cNvPr>
          <p:cNvSpPr txBox="1"/>
          <p:nvPr/>
        </p:nvSpPr>
        <p:spPr>
          <a:xfrm>
            <a:off x="5449806" y="800307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BE2B56E-BC2A-660C-909A-C654770CAEA7}"/>
              </a:ext>
            </a:extLst>
          </p:cNvPr>
          <p:cNvSpPr txBox="1"/>
          <p:nvPr/>
        </p:nvSpPr>
        <p:spPr>
          <a:xfrm>
            <a:off x="390959" y="8299464"/>
            <a:ext cx="12234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03D0D75-380C-333B-F2D8-437A7F4753BF}"/>
              </a:ext>
            </a:extLst>
          </p:cNvPr>
          <p:cNvSpPr txBox="1"/>
          <p:nvPr/>
        </p:nvSpPr>
        <p:spPr>
          <a:xfrm>
            <a:off x="2894464" y="8288484"/>
            <a:ext cx="2568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3887CF8-D028-BF81-C52C-DD926822654F}"/>
              </a:ext>
            </a:extLst>
          </p:cNvPr>
          <p:cNvSpPr txBox="1"/>
          <p:nvPr/>
        </p:nvSpPr>
        <p:spPr>
          <a:xfrm>
            <a:off x="4050029" y="828731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E6CCC70-2A23-85EA-F086-215C1FED859E}"/>
              </a:ext>
            </a:extLst>
          </p:cNvPr>
          <p:cNvSpPr txBox="1"/>
          <p:nvPr/>
        </p:nvSpPr>
        <p:spPr>
          <a:xfrm>
            <a:off x="5481269" y="8307009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6CFBD9D-38B4-19D0-DD21-CC6B00711F70}"/>
              </a:ext>
            </a:extLst>
          </p:cNvPr>
          <p:cNvSpPr txBox="1"/>
          <p:nvPr/>
        </p:nvSpPr>
        <p:spPr>
          <a:xfrm>
            <a:off x="386599" y="8614200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5C79970-973F-ABE2-6E5D-BA562D73D606}"/>
              </a:ext>
            </a:extLst>
          </p:cNvPr>
          <p:cNvSpPr txBox="1"/>
          <p:nvPr/>
        </p:nvSpPr>
        <p:spPr>
          <a:xfrm>
            <a:off x="2873944" y="861420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7E86679-CEA5-9A62-AD68-D513EF556B00}"/>
              </a:ext>
            </a:extLst>
          </p:cNvPr>
          <p:cNvSpPr txBox="1"/>
          <p:nvPr/>
        </p:nvSpPr>
        <p:spPr>
          <a:xfrm>
            <a:off x="4045669" y="860205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15CF57E-E4E1-2281-EC69-56C23E6C5938}"/>
              </a:ext>
            </a:extLst>
          </p:cNvPr>
          <p:cNvSpPr txBox="1"/>
          <p:nvPr/>
        </p:nvSpPr>
        <p:spPr>
          <a:xfrm>
            <a:off x="5495626" y="861420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A95C41C9-04F1-04D2-E16D-596D7C2300C7}"/>
              </a:ext>
            </a:extLst>
          </p:cNvPr>
          <p:cNvCxnSpPr/>
          <p:nvPr/>
        </p:nvCxnSpPr>
        <p:spPr>
          <a:xfrm>
            <a:off x="435583" y="82873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01991DB-1D98-DE81-1E4E-38ABC7761EF2}"/>
              </a:ext>
            </a:extLst>
          </p:cNvPr>
          <p:cNvCxnSpPr/>
          <p:nvPr/>
        </p:nvCxnSpPr>
        <p:spPr>
          <a:xfrm>
            <a:off x="511722" y="85806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CDB4147-6CC7-C1F5-57D5-FF76A4029B99}"/>
              </a:ext>
            </a:extLst>
          </p:cNvPr>
          <p:cNvCxnSpPr/>
          <p:nvPr/>
        </p:nvCxnSpPr>
        <p:spPr>
          <a:xfrm>
            <a:off x="2461585" y="80513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39BA7A46-CA36-3DB7-E24C-511DC12705EE}"/>
              </a:ext>
            </a:extLst>
          </p:cNvPr>
          <p:cNvCxnSpPr/>
          <p:nvPr/>
        </p:nvCxnSpPr>
        <p:spPr>
          <a:xfrm>
            <a:off x="2461660" y="83622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7EFC7683-2D73-B1D3-CDB1-BEB7B6B78C4E}"/>
              </a:ext>
            </a:extLst>
          </p:cNvPr>
          <p:cNvCxnSpPr/>
          <p:nvPr/>
        </p:nvCxnSpPr>
        <p:spPr>
          <a:xfrm>
            <a:off x="2458863" y="86406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1DAAD92D-AA95-3E6A-C71D-563BA796A49F}"/>
              </a:ext>
            </a:extLst>
          </p:cNvPr>
          <p:cNvCxnSpPr/>
          <p:nvPr/>
        </p:nvCxnSpPr>
        <p:spPr>
          <a:xfrm>
            <a:off x="3737082" y="80425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BA21DAE-D003-3A00-4FE0-C7F1591116B7}"/>
              </a:ext>
            </a:extLst>
          </p:cNvPr>
          <p:cNvCxnSpPr/>
          <p:nvPr/>
        </p:nvCxnSpPr>
        <p:spPr>
          <a:xfrm>
            <a:off x="3745806" y="83263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ABF6B4C-F1FB-CEE7-0B74-FFCECA42CC06}"/>
              </a:ext>
            </a:extLst>
          </p:cNvPr>
          <p:cNvCxnSpPr/>
          <p:nvPr/>
        </p:nvCxnSpPr>
        <p:spPr>
          <a:xfrm>
            <a:off x="5075767" y="80180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C548784-4EA9-3054-D622-FF1738214863}"/>
              </a:ext>
            </a:extLst>
          </p:cNvPr>
          <p:cNvCxnSpPr/>
          <p:nvPr/>
        </p:nvCxnSpPr>
        <p:spPr>
          <a:xfrm>
            <a:off x="5084491" y="83531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2F28DFA-4EEF-0F8F-76F5-72141876BBE0}"/>
              </a:ext>
            </a:extLst>
          </p:cNvPr>
          <p:cNvCxnSpPr/>
          <p:nvPr/>
        </p:nvCxnSpPr>
        <p:spPr>
          <a:xfrm>
            <a:off x="3756109" y="86406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418C32CE-72FB-BFE0-9A7C-48A9886910C0}"/>
              </a:ext>
            </a:extLst>
          </p:cNvPr>
          <p:cNvCxnSpPr/>
          <p:nvPr/>
        </p:nvCxnSpPr>
        <p:spPr>
          <a:xfrm>
            <a:off x="5100578" y="86406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A296E61-8F1B-A98F-A060-B09D97059A15}"/>
              </a:ext>
            </a:extLst>
          </p:cNvPr>
          <p:cNvSpPr txBox="1"/>
          <p:nvPr/>
        </p:nvSpPr>
        <p:spPr>
          <a:xfrm>
            <a:off x="4001573" y="8947912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03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43" name="Rectángulo redondeado 142"/>
          <p:cNvSpPr/>
          <p:nvPr/>
        </p:nvSpPr>
        <p:spPr>
          <a:xfrm>
            <a:off x="268941" y="1807568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CuadroTexto 143"/>
          <p:cNvSpPr txBox="1"/>
          <p:nvPr/>
        </p:nvSpPr>
        <p:spPr>
          <a:xfrm rot="16200000">
            <a:off x="-119880" y="2781757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45" name="Conector recto 144"/>
          <p:cNvCxnSpPr/>
          <p:nvPr/>
        </p:nvCxnSpPr>
        <p:spPr>
          <a:xfrm>
            <a:off x="948906" y="21303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2079538" y="185890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3477185" y="18637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/>
          <p:nvPr/>
        </p:nvCxnSpPr>
        <p:spPr>
          <a:xfrm>
            <a:off x="4628325" y="185084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/>
          <p:cNvSpPr txBox="1"/>
          <p:nvPr/>
        </p:nvSpPr>
        <p:spPr>
          <a:xfrm>
            <a:off x="928400" y="18460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0" name="CuadroTexto 149"/>
          <p:cNvSpPr txBox="1"/>
          <p:nvPr/>
        </p:nvSpPr>
        <p:spPr>
          <a:xfrm>
            <a:off x="2471148" y="184516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1" name="CuadroTexto 150"/>
          <p:cNvSpPr txBox="1"/>
          <p:nvPr/>
        </p:nvSpPr>
        <p:spPr>
          <a:xfrm>
            <a:off x="3899409" y="185259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2" name="CuadroTexto 151"/>
          <p:cNvSpPr txBox="1"/>
          <p:nvPr/>
        </p:nvSpPr>
        <p:spPr>
          <a:xfrm>
            <a:off x="5366423" y="18243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53" name="Conector recto 152"/>
          <p:cNvCxnSpPr/>
          <p:nvPr/>
        </p:nvCxnSpPr>
        <p:spPr>
          <a:xfrm>
            <a:off x="959720" y="24676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>
            <a:off x="2090352" y="21961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/>
          <p:cNvCxnSpPr/>
          <p:nvPr/>
        </p:nvCxnSpPr>
        <p:spPr>
          <a:xfrm>
            <a:off x="3487999" y="22009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/>
          <p:cNvCxnSpPr/>
          <p:nvPr/>
        </p:nvCxnSpPr>
        <p:spPr>
          <a:xfrm>
            <a:off x="4639139" y="21881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uadroTexto 156"/>
          <p:cNvSpPr txBox="1"/>
          <p:nvPr/>
        </p:nvSpPr>
        <p:spPr>
          <a:xfrm>
            <a:off x="2453440" y="218284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8" name="CuadroTexto 157"/>
          <p:cNvSpPr txBox="1"/>
          <p:nvPr/>
        </p:nvSpPr>
        <p:spPr>
          <a:xfrm>
            <a:off x="3754720" y="216161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59" name="CuadroTexto 158"/>
          <p:cNvSpPr txBox="1"/>
          <p:nvPr/>
        </p:nvSpPr>
        <p:spPr>
          <a:xfrm>
            <a:off x="5377237" y="216161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0" name="Conector recto 159"/>
          <p:cNvCxnSpPr/>
          <p:nvPr/>
        </p:nvCxnSpPr>
        <p:spPr>
          <a:xfrm>
            <a:off x="969413" y="27819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/>
          <p:cNvCxnSpPr/>
          <p:nvPr/>
        </p:nvCxnSpPr>
        <p:spPr>
          <a:xfrm>
            <a:off x="2100045" y="251050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3497692" y="25153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/>
          <p:cNvCxnSpPr/>
          <p:nvPr/>
        </p:nvCxnSpPr>
        <p:spPr>
          <a:xfrm>
            <a:off x="4648832" y="25024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uadroTexto 163"/>
          <p:cNvSpPr txBox="1"/>
          <p:nvPr/>
        </p:nvSpPr>
        <p:spPr>
          <a:xfrm>
            <a:off x="2463133" y="24971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3764413" y="24759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5386930" y="24759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7" name="Conector recto 166"/>
          <p:cNvCxnSpPr/>
          <p:nvPr/>
        </p:nvCxnSpPr>
        <p:spPr>
          <a:xfrm>
            <a:off x="967193" y="30985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>
            <a:off x="2097825" y="28270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3495472" y="28318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4646612" y="28189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adroTexto 170"/>
          <p:cNvSpPr txBox="1"/>
          <p:nvPr/>
        </p:nvSpPr>
        <p:spPr>
          <a:xfrm>
            <a:off x="2460914" y="28137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2" name="CuadroTexto 171"/>
          <p:cNvSpPr txBox="1"/>
          <p:nvPr/>
        </p:nvSpPr>
        <p:spPr>
          <a:xfrm>
            <a:off x="3762193" y="27925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5384710" y="279251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67193" y="346149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Texto 174"/>
          <p:cNvSpPr txBox="1"/>
          <p:nvPr/>
        </p:nvSpPr>
        <p:spPr>
          <a:xfrm>
            <a:off x="2460914" y="313517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6" name="CuadroTexto 175"/>
          <p:cNvSpPr txBox="1"/>
          <p:nvPr/>
        </p:nvSpPr>
        <p:spPr>
          <a:xfrm>
            <a:off x="3762193" y="311393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7" name="CuadroTexto 176"/>
          <p:cNvSpPr txBox="1"/>
          <p:nvPr/>
        </p:nvSpPr>
        <p:spPr>
          <a:xfrm>
            <a:off x="5384710" y="311393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8" name="CuadroTexto 177"/>
          <p:cNvSpPr txBox="1"/>
          <p:nvPr/>
        </p:nvSpPr>
        <p:spPr>
          <a:xfrm>
            <a:off x="2463228" y="35041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3764508" y="34829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0" name="CuadroTexto 179"/>
          <p:cNvSpPr txBox="1"/>
          <p:nvPr/>
        </p:nvSpPr>
        <p:spPr>
          <a:xfrm>
            <a:off x="5387025" y="348295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1" name="Conector recto 180"/>
          <p:cNvCxnSpPr/>
          <p:nvPr/>
        </p:nvCxnSpPr>
        <p:spPr>
          <a:xfrm>
            <a:off x="800772" y="1807568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ángulo redondeado 181"/>
          <p:cNvSpPr/>
          <p:nvPr/>
        </p:nvSpPr>
        <p:spPr>
          <a:xfrm>
            <a:off x="268941" y="3928547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83" name="CuadroTexto 182"/>
          <p:cNvSpPr txBox="1"/>
          <p:nvPr/>
        </p:nvSpPr>
        <p:spPr>
          <a:xfrm rot="16200000">
            <a:off x="-125492" y="4795354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84" name="Conector recto 183"/>
          <p:cNvCxnSpPr/>
          <p:nvPr/>
        </p:nvCxnSpPr>
        <p:spPr>
          <a:xfrm>
            <a:off x="959720" y="425677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2104752" y="39902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/>
          <p:nvPr/>
        </p:nvCxnSpPr>
        <p:spPr>
          <a:xfrm>
            <a:off x="3502399" y="39950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4653539" y="39821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uadroTexto 187"/>
          <p:cNvSpPr txBox="1"/>
          <p:nvPr/>
        </p:nvSpPr>
        <p:spPr>
          <a:xfrm>
            <a:off x="939214" y="39724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2530411" y="397199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2" name="CuadroTexto 321"/>
          <p:cNvSpPr txBox="1"/>
          <p:nvPr/>
        </p:nvSpPr>
        <p:spPr>
          <a:xfrm>
            <a:off x="3909284" y="395591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3" name="CuadroTexto 322"/>
          <p:cNvSpPr txBox="1"/>
          <p:nvPr/>
        </p:nvSpPr>
        <p:spPr>
          <a:xfrm>
            <a:off x="5377237" y="39507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4" name="Conector recto 323"/>
          <p:cNvCxnSpPr/>
          <p:nvPr/>
        </p:nvCxnSpPr>
        <p:spPr>
          <a:xfrm>
            <a:off x="969413" y="45711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cto 324"/>
          <p:cNvCxnSpPr/>
          <p:nvPr/>
        </p:nvCxnSpPr>
        <p:spPr>
          <a:xfrm>
            <a:off x="2100045" y="429964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3497692" y="43044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cto 326"/>
          <p:cNvCxnSpPr/>
          <p:nvPr/>
        </p:nvCxnSpPr>
        <p:spPr>
          <a:xfrm>
            <a:off x="4648832" y="429158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CuadroTexto 327"/>
          <p:cNvSpPr txBox="1"/>
          <p:nvPr/>
        </p:nvSpPr>
        <p:spPr>
          <a:xfrm>
            <a:off x="948907" y="428677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9" name="CuadroTexto 328"/>
          <p:cNvSpPr txBox="1"/>
          <p:nvPr/>
        </p:nvSpPr>
        <p:spPr>
          <a:xfrm>
            <a:off x="2458221" y="429383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0" name="CuadroTexto 329"/>
          <p:cNvSpPr txBox="1"/>
          <p:nvPr/>
        </p:nvSpPr>
        <p:spPr>
          <a:xfrm>
            <a:off x="3764413" y="426510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1" name="Conector recto 330"/>
          <p:cNvCxnSpPr/>
          <p:nvPr/>
        </p:nvCxnSpPr>
        <p:spPr>
          <a:xfrm>
            <a:off x="967193" y="48876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ector recto 331"/>
          <p:cNvCxnSpPr/>
          <p:nvPr/>
        </p:nvCxnSpPr>
        <p:spPr>
          <a:xfrm>
            <a:off x="2097825" y="461620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3495472" y="46210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4646612" y="460814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CuadroTexto 334"/>
          <p:cNvSpPr txBox="1"/>
          <p:nvPr/>
        </p:nvSpPr>
        <p:spPr>
          <a:xfrm>
            <a:off x="946687" y="4603328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6" name="CuadroTexto 335"/>
          <p:cNvSpPr txBox="1"/>
          <p:nvPr/>
        </p:nvSpPr>
        <p:spPr>
          <a:xfrm>
            <a:off x="2460914" y="46028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7" name="CuadroTexto 336"/>
          <p:cNvSpPr txBox="1"/>
          <p:nvPr/>
        </p:nvSpPr>
        <p:spPr>
          <a:xfrm>
            <a:off x="3762193" y="458165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8" name="Conector recto 337"/>
          <p:cNvCxnSpPr/>
          <p:nvPr/>
        </p:nvCxnSpPr>
        <p:spPr>
          <a:xfrm>
            <a:off x="967193" y="52430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CuadroTexto 338"/>
          <p:cNvSpPr txBox="1"/>
          <p:nvPr/>
        </p:nvSpPr>
        <p:spPr>
          <a:xfrm>
            <a:off x="946686" y="4927709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0" name="CuadroTexto 339"/>
          <p:cNvSpPr txBox="1"/>
          <p:nvPr/>
        </p:nvSpPr>
        <p:spPr>
          <a:xfrm>
            <a:off x="2460913" y="495311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1" name="CuadroTexto 340"/>
          <p:cNvSpPr txBox="1"/>
          <p:nvPr/>
        </p:nvSpPr>
        <p:spPr>
          <a:xfrm>
            <a:off x="3762193" y="493187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2" name="CuadroTexto 341"/>
          <p:cNvSpPr txBox="1"/>
          <p:nvPr/>
        </p:nvSpPr>
        <p:spPr>
          <a:xfrm>
            <a:off x="947122" y="529374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3" name="CuadroTexto 342"/>
          <p:cNvSpPr txBox="1"/>
          <p:nvPr/>
        </p:nvSpPr>
        <p:spPr>
          <a:xfrm>
            <a:off x="2463228" y="530908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4" name="CuadroTexto 343"/>
          <p:cNvSpPr txBox="1"/>
          <p:nvPr/>
        </p:nvSpPr>
        <p:spPr>
          <a:xfrm>
            <a:off x="3764508" y="531756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45" name="Conector recto 344"/>
          <p:cNvCxnSpPr/>
          <p:nvPr/>
        </p:nvCxnSpPr>
        <p:spPr>
          <a:xfrm>
            <a:off x="800772" y="3928549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CuadroTexto 345"/>
          <p:cNvSpPr txBox="1"/>
          <p:nvPr/>
        </p:nvSpPr>
        <p:spPr>
          <a:xfrm>
            <a:off x="915998" y="2187097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7" name="CuadroTexto 346"/>
          <p:cNvSpPr txBox="1"/>
          <p:nvPr/>
        </p:nvSpPr>
        <p:spPr>
          <a:xfrm>
            <a:off x="926034" y="252433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8" name="CuadroTexto 347"/>
          <p:cNvSpPr txBox="1"/>
          <p:nvPr/>
        </p:nvSpPr>
        <p:spPr>
          <a:xfrm>
            <a:off x="938652" y="2832606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9" name="CuadroTexto 348"/>
          <p:cNvSpPr txBox="1"/>
          <p:nvPr/>
        </p:nvSpPr>
        <p:spPr>
          <a:xfrm>
            <a:off x="944160" y="3139249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957998" y="349726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51" name="Conector recto 350"/>
          <p:cNvCxnSpPr/>
          <p:nvPr/>
        </p:nvCxnSpPr>
        <p:spPr>
          <a:xfrm>
            <a:off x="2097825" y="31564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ector recto 351"/>
          <p:cNvCxnSpPr/>
          <p:nvPr/>
        </p:nvCxnSpPr>
        <p:spPr>
          <a:xfrm>
            <a:off x="3495472" y="31612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 recto 352"/>
          <p:cNvCxnSpPr/>
          <p:nvPr/>
        </p:nvCxnSpPr>
        <p:spPr>
          <a:xfrm>
            <a:off x="4646612" y="31484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/>
          <p:cNvCxnSpPr/>
          <p:nvPr/>
        </p:nvCxnSpPr>
        <p:spPr>
          <a:xfrm>
            <a:off x="2097825" y="35053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/>
          <p:cNvCxnSpPr/>
          <p:nvPr/>
        </p:nvCxnSpPr>
        <p:spPr>
          <a:xfrm>
            <a:off x="3495472" y="35101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4646612" y="34972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2104752" y="49759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3502399" y="49807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4653539" y="49678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2104752" y="53150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3502399" y="53198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4653539" y="53069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967193" y="557147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ector recto 363"/>
          <p:cNvCxnSpPr/>
          <p:nvPr/>
        </p:nvCxnSpPr>
        <p:spPr>
          <a:xfrm>
            <a:off x="2104752" y="565974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>
            <a:off x="3502399" y="56645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ector recto 365"/>
          <p:cNvCxnSpPr/>
          <p:nvPr/>
        </p:nvCxnSpPr>
        <p:spPr>
          <a:xfrm>
            <a:off x="4653539" y="565168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CuadroTexto 366"/>
          <p:cNvSpPr txBox="1"/>
          <p:nvPr/>
        </p:nvSpPr>
        <p:spPr>
          <a:xfrm>
            <a:off x="942208" y="559712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8" name="CuadroTexto 367"/>
          <p:cNvSpPr txBox="1"/>
          <p:nvPr/>
        </p:nvSpPr>
        <p:spPr>
          <a:xfrm>
            <a:off x="2458315" y="561246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9" name="CuadroTexto 368"/>
          <p:cNvSpPr txBox="1"/>
          <p:nvPr/>
        </p:nvSpPr>
        <p:spPr>
          <a:xfrm>
            <a:off x="3759596" y="562094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0" name="CuadroTexto 369"/>
          <p:cNvSpPr txBox="1"/>
          <p:nvPr/>
        </p:nvSpPr>
        <p:spPr>
          <a:xfrm>
            <a:off x="5381901" y="4314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5391594" y="462916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5389374" y="49457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5389374" y="526714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4" name="CuadroTexto 373"/>
          <p:cNvSpPr txBox="1"/>
          <p:nvPr/>
        </p:nvSpPr>
        <p:spPr>
          <a:xfrm>
            <a:off x="5391689" y="563616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5" name="Rectángulo redondeado 374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CuadroTexto 375"/>
          <p:cNvSpPr txBox="1"/>
          <p:nvPr/>
        </p:nvSpPr>
        <p:spPr>
          <a:xfrm>
            <a:off x="2933548" y="144271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2845467" y="6011681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54BBAE6-C44E-7695-2381-4A20238F26E6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49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639188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CHIMBOTE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376" name="CuadroTexto 375"/>
          <p:cNvSpPr txBox="1"/>
          <p:nvPr/>
        </p:nvSpPr>
        <p:spPr>
          <a:xfrm>
            <a:off x="2933548" y="144271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80" name="Rectángulo redondeado 379"/>
          <p:cNvSpPr/>
          <p:nvPr/>
        </p:nvSpPr>
        <p:spPr>
          <a:xfrm>
            <a:off x="260211" y="1516871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0" name="CuadroTexto 389"/>
          <p:cNvSpPr txBox="1"/>
          <p:nvPr/>
        </p:nvSpPr>
        <p:spPr>
          <a:xfrm>
            <a:off x="5410819" y="1945844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1" name="Rectángulo redondeado 390"/>
          <p:cNvSpPr/>
          <p:nvPr/>
        </p:nvSpPr>
        <p:spPr>
          <a:xfrm>
            <a:off x="268941" y="1964823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CuadroTexto 391"/>
          <p:cNvSpPr txBox="1"/>
          <p:nvPr/>
        </p:nvSpPr>
        <p:spPr>
          <a:xfrm rot="16200000">
            <a:off x="165078" y="234853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93" name="Conector recto 392"/>
          <p:cNvCxnSpPr/>
          <p:nvPr/>
        </p:nvCxnSpPr>
        <p:spPr>
          <a:xfrm>
            <a:off x="792597" y="1960451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30620" y="22084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61252" y="20161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59252" y="20161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4628155" y="201615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930620" y="246520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61252" y="22453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59252" y="22453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ector recto 400"/>
          <p:cNvCxnSpPr/>
          <p:nvPr/>
        </p:nvCxnSpPr>
        <p:spPr>
          <a:xfrm>
            <a:off x="4628155" y="22453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2061252" y="25244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ector recto 402"/>
          <p:cNvCxnSpPr/>
          <p:nvPr/>
        </p:nvCxnSpPr>
        <p:spPr>
          <a:xfrm>
            <a:off x="3459252" y="25244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ector recto 403"/>
          <p:cNvCxnSpPr/>
          <p:nvPr/>
        </p:nvCxnSpPr>
        <p:spPr>
          <a:xfrm>
            <a:off x="4628155" y="25244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926753" y="27347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2069878" y="27788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3467878" y="27788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407"/>
          <p:cNvCxnSpPr/>
          <p:nvPr/>
        </p:nvCxnSpPr>
        <p:spPr>
          <a:xfrm>
            <a:off x="4636781" y="277889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930651" y="1967123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935589" y="2449732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925430" y="2212800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927243" y="2734774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Rectángulo redondeado 412"/>
          <p:cNvSpPr/>
          <p:nvPr/>
        </p:nvSpPr>
        <p:spPr>
          <a:xfrm>
            <a:off x="251678" y="3321562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4" name="CuadroTexto 413"/>
          <p:cNvSpPr txBox="1"/>
          <p:nvPr/>
        </p:nvSpPr>
        <p:spPr>
          <a:xfrm rot="16200000">
            <a:off x="147815" y="3705273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15" name="Conector recto 414"/>
          <p:cNvCxnSpPr/>
          <p:nvPr/>
        </p:nvCxnSpPr>
        <p:spPr>
          <a:xfrm>
            <a:off x="775334" y="3317190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913357" y="35651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2043989" y="33728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ector recto 417"/>
          <p:cNvCxnSpPr/>
          <p:nvPr/>
        </p:nvCxnSpPr>
        <p:spPr>
          <a:xfrm>
            <a:off x="3441989" y="33728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ector recto 418"/>
          <p:cNvCxnSpPr/>
          <p:nvPr/>
        </p:nvCxnSpPr>
        <p:spPr>
          <a:xfrm>
            <a:off x="4610892" y="337289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ector recto 419"/>
          <p:cNvCxnSpPr/>
          <p:nvPr/>
        </p:nvCxnSpPr>
        <p:spPr>
          <a:xfrm>
            <a:off x="913357" y="38219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ector recto 420"/>
          <p:cNvCxnSpPr/>
          <p:nvPr/>
        </p:nvCxnSpPr>
        <p:spPr>
          <a:xfrm>
            <a:off x="2043989" y="36021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ector recto 421"/>
          <p:cNvCxnSpPr/>
          <p:nvPr/>
        </p:nvCxnSpPr>
        <p:spPr>
          <a:xfrm>
            <a:off x="3441989" y="36021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ector recto 422"/>
          <p:cNvCxnSpPr/>
          <p:nvPr/>
        </p:nvCxnSpPr>
        <p:spPr>
          <a:xfrm>
            <a:off x="4610892" y="360210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onector recto 423"/>
          <p:cNvCxnSpPr/>
          <p:nvPr/>
        </p:nvCxnSpPr>
        <p:spPr>
          <a:xfrm>
            <a:off x="2043989" y="38812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ector recto 424"/>
          <p:cNvCxnSpPr/>
          <p:nvPr/>
        </p:nvCxnSpPr>
        <p:spPr>
          <a:xfrm>
            <a:off x="3441989" y="38812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ector recto 425"/>
          <p:cNvCxnSpPr/>
          <p:nvPr/>
        </p:nvCxnSpPr>
        <p:spPr>
          <a:xfrm>
            <a:off x="4610892" y="388120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onector recto 426"/>
          <p:cNvCxnSpPr/>
          <p:nvPr/>
        </p:nvCxnSpPr>
        <p:spPr>
          <a:xfrm>
            <a:off x="909490" y="409151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onector recto 427"/>
          <p:cNvCxnSpPr/>
          <p:nvPr/>
        </p:nvCxnSpPr>
        <p:spPr>
          <a:xfrm>
            <a:off x="2052615" y="41356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onector recto 428"/>
          <p:cNvCxnSpPr/>
          <p:nvPr/>
        </p:nvCxnSpPr>
        <p:spPr>
          <a:xfrm>
            <a:off x="3450615" y="41356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Conector recto 429"/>
          <p:cNvCxnSpPr/>
          <p:nvPr/>
        </p:nvCxnSpPr>
        <p:spPr>
          <a:xfrm>
            <a:off x="4619518" y="413563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CuadroTexto 430"/>
          <p:cNvSpPr txBox="1"/>
          <p:nvPr/>
        </p:nvSpPr>
        <p:spPr>
          <a:xfrm>
            <a:off x="913388" y="332386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2" name="CuadroTexto 431"/>
          <p:cNvSpPr txBox="1"/>
          <p:nvPr/>
        </p:nvSpPr>
        <p:spPr>
          <a:xfrm>
            <a:off x="918326" y="3806471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3" name="CuadroTexto 432"/>
          <p:cNvSpPr txBox="1"/>
          <p:nvPr/>
        </p:nvSpPr>
        <p:spPr>
          <a:xfrm>
            <a:off x="908167" y="356953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4" name="CuadroTexto 433"/>
          <p:cNvSpPr txBox="1"/>
          <p:nvPr/>
        </p:nvSpPr>
        <p:spPr>
          <a:xfrm>
            <a:off x="909980" y="4091513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399911" y="221911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CuadroTexto 460"/>
          <p:cNvSpPr txBox="1"/>
          <p:nvPr/>
        </p:nvSpPr>
        <p:spPr>
          <a:xfrm>
            <a:off x="5393779" y="250962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/>
          <p:cNvSpPr txBox="1"/>
          <p:nvPr/>
        </p:nvSpPr>
        <p:spPr>
          <a:xfrm>
            <a:off x="5444213" y="3582336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4" name="CuadroTexto 463"/>
          <p:cNvSpPr txBox="1"/>
          <p:nvPr/>
        </p:nvSpPr>
        <p:spPr>
          <a:xfrm>
            <a:off x="5449942" y="3872839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5414439" y="2726158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/>
          <p:cNvSpPr txBox="1"/>
          <p:nvPr/>
        </p:nvSpPr>
        <p:spPr>
          <a:xfrm>
            <a:off x="5445128" y="414870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2852498" y="1521888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2551212" y="19812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3812044" y="19465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7.500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2534431" y="221280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3812044" y="219906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2534431" y="24794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3820712" y="247073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7" name="CuadroTexto 486"/>
          <p:cNvSpPr txBox="1"/>
          <p:nvPr/>
        </p:nvSpPr>
        <p:spPr>
          <a:xfrm>
            <a:off x="2493893" y="270913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8" name="CuadroTexto 487"/>
          <p:cNvSpPr txBox="1"/>
          <p:nvPr/>
        </p:nvSpPr>
        <p:spPr>
          <a:xfrm>
            <a:off x="3794538" y="270913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9" name="CuadroTexto 488"/>
          <p:cNvSpPr txBox="1"/>
          <p:nvPr/>
        </p:nvSpPr>
        <p:spPr>
          <a:xfrm>
            <a:off x="2577974" y="333151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3875164" y="33253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558738" y="359877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3895913" y="357927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563402" y="384223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875164" y="383319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2570457" y="411462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3843487" y="408581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6E03DB9-81D0-3ACA-EFF4-BBEFF1DC7232}"/>
              </a:ext>
            </a:extLst>
          </p:cNvPr>
          <p:cNvSpPr txBox="1"/>
          <p:nvPr/>
        </p:nvSpPr>
        <p:spPr>
          <a:xfrm>
            <a:off x="5436803" y="3346041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26579D0-899D-FDCB-54AC-E8CC0308A0DA}"/>
              </a:ext>
            </a:extLst>
          </p:cNvPr>
          <p:cNvSpPr txBox="1"/>
          <p:nvPr/>
        </p:nvSpPr>
        <p:spPr>
          <a:xfrm>
            <a:off x="3992870" y="462036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Rectángulo redondeado 412">
            <a:extLst>
              <a:ext uri="{FF2B5EF4-FFF2-40B4-BE49-F238E27FC236}">
                <a16:creationId xmlns:a16="http://schemas.microsoft.com/office/drawing/2014/main" id="{8A6EBA0A-9AFC-7FA9-BF5A-2C4740A8FEB3}"/>
              </a:ext>
            </a:extLst>
          </p:cNvPr>
          <p:cNvSpPr/>
          <p:nvPr/>
        </p:nvSpPr>
        <p:spPr>
          <a:xfrm>
            <a:off x="268941" y="5834897"/>
            <a:ext cx="6379915" cy="84982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9612223-7722-0501-49E1-D70451E55CF5}"/>
              </a:ext>
            </a:extLst>
          </p:cNvPr>
          <p:cNvSpPr txBox="1"/>
          <p:nvPr/>
        </p:nvSpPr>
        <p:spPr>
          <a:xfrm rot="16200000">
            <a:off x="206916" y="6218608"/>
            <a:ext cx="66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7A895EA-86D8-C79F-4091-882F9112AD93}"/>
              </a:ext>
            </a:extLst>
          </p:cNvPr>
          <p:cNvCxnSpPr>
            <a:cxnSpLocks/>
          </p:cNvCxnSpPr>
          <p:nvPr/>
        </p:nvCxnSpPr>
        <p:spPr>
          <a:xfrm>
            <a:off x="792597" y="5830525"/>
            <a:ext cx="0" cy="76991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BAA712C-2E3C-D5B2-4870-C37AAD4788C6}"/>
              </a:ext>
            </a:extLst>
          </p:cNvPr>
          <p:cNvCxnSpPr/>
          <p:nvPr/>
        </p:nvCxnSpPr>
        <p:spPr>
          <a:xfrm>
            <a:off x="930620" y="60785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46131A52-48E3-A7BB-B90C-B6591D9B5719}"/>
              </a:ext>
            </a:extLst>
          </p:cNvPr>
          <p:cNvCxnSpPr/>
          <p:nvPr/>
        </p:nvCxnSpPr>
        <p:spPr>
          <a:xfrm>
            <a:off x="2061252" y="5886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BA27D14-1669-9BBD-3F0B-E4CF4CA5B34F}"/>
              </a:ext>
            </a:extLst>
          </p:cNvPr>
          <p:cNvCxnSpPr/>
          <p:nvPr/>
        </p:nvCxnSpPr>
        <p:spPr>
          <a:xfrm>
            <a:off x="3459252" y="5886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0187771-AA59-FA3E-5FF9-247F789FA769}"/>
              </a:ext>
            </a:extLst>
          </p:cNvPr>
          <p:cNvCxnSpPr/>
          <p:nvPr/>
        </p:nvCxnSpPr>
        <p:spPr>
          <a:xfrm>
            <a:off x="4628155" y="58862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66BF684-E324-ECD9-D704-42A67A0A5566}"/>
              </a:ext>
            </a:extLst>
          </p:cNvPr>
          <p:cNvCxnSpPr/>
          <p:nvPr/>
        </p:nvCxnSpPr>
        <p:spPr>
          <a:xfrm>
            <a:off x="930620" y="63352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48A0BBC-CF28-80B2-1502-33720C5F6E5B}"/>
              </a:ext>
            </a:extLst>
          </p:cNvPr>
          <p:cNvCxnSpPr/>
          <p:nvPr/>
        </p:nvCxnSpPr>
        <p:spPr>
          <a:xfrm>
            <a:off x="2061252" y="6115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C66B0C9-0553-EF61-F858-D20BBA4450B1}"/>
              </a:ext>
            </a:extLst>
          </p:cNvPr>
          <p:cNvCxnSpPr/>
          <p:nvPr/>
        </p:nvCxnSpPr>
        <p:spPr>
          <a:xfrm>
            <a:off x="3459252" y="6115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9222782-535E-8728-E29C-8E50AC1F25B8}"/>
              </a:ext>
            </a:extLst>
          </p:cNvPr>
          <p:cNvCxnSpPr/>
          <p:nvPr/>
        </p:nvCxnSpPr>
        <p:spPr>
          <a:xfrm>
            <a:off x="4628155" y="61154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2B7204-66E8-98D2-0D6A-9512BACCF3EC}"/>
              </a:ext>
            </a:extLst>
          </p:cNvPr>
          <p:cNvCxnSpPr/>
          <p:nvPr/>
        </p:nvCxnSpPr>
        <p:spPr>
          <a:xfrm>
            <a:off x="2061252" y="6394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09441236-5081-3ABA-5B99-6B5D54B3F3F6}"/>
              </a:ext>
            </a:extLst>
          </p:cNvPr>
          <p:cNvCxnSpPr/>
          <p:nvPr/>
        </p:nvCxnSpPr>
        <p:spPr>
          <a:xfrm>
            <a:off x="3459252" y="6394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85D20A0-F875-B773-B234-A4A05AD6E92C}"/>
              </a:ext>
            </a:extLst>
          </p:cNvPr>
          <p:cNvCxnSpPr/>
          <p:nvPr/>
        </p:nvCxnSpPr>
        <p:spPr>
          <a:xfrm>
            <a:off x="4628155" y="63945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A1020E8-B0EB-7F46-3FC2-E15A18415695}"/>
              </a:ext>
            </a:extLst>
          </p:cNvPr>
          <p:cNvSpPr txBox="1"/>
          <p:nvPr/>
        </p:nvSpPr>
        <p:spPr>
          <a:xfrm>
            <a:off x="930651" y="583719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52A4D00-24B1-7DB5-A4D7-8C15E80FFB7A}"/>
              </a:ext>
            </a:extLst>
          </p:cNvPr>
          <p:cNvSpPr txBox="1"/>
          <p:nvPr/>
        </p:nvSpPr>
        <p:spPr>
          <a:xfrm>
            <a:off x="935589" y="6366023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E730626-938B-8996-EB22-339CFBE41EA2}"/>
              </a:ext>
            </a:extLst>
          </p:cNvPr>
          <p:cNvSpPr txBox="1"/>
          <p:nvPr/>
        </p:nvSpPr>
        <p:spPr>
          <a:xfrm>
            <a:off x="925430" y="6082874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Rectángulo redondeado 434">
            <a:extLst>
              <a:ext uri="{FF2B5EF4-FFF2-40B4-BE49-F238E27FC236}">
                <a16:creationId xmlns:a16="http://schemas.microsoft.com/office/drawing/2014/main" id="{15D42709-5459-7659-A9A3-6CAB0DA964F0}"/>
              </a:ext>
            </a:extLst>
          </p:cNvPr>
          <p:cNvSpPr/>
          <p:nvPr/>
        </p:nvSpPr>
        <p:spPr>
          <a:xfrm>
            <a:off x="268941" y="4658192"/>
            <a:ext cx="6379915" cy="84982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62480D1-3C42-C725-4C5D-9C9A2A10FA6A}"/>
              </a:ext>
            </a:extLst>
          </p:cNvPr>
          <p:cNvSpPr txBox="1"/>
          <p:nvPr/>
        </p:nvSpPr>
        <p:spPr>
          <a:xfrm rot="16200000">
            <a:off x="159467" y="4914945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C871C5C-2C1A-511F-3235-30E35D81B033}"/>
              </a:ext>
            </a:extLst>
          </p:cNvPr>
          <p:cNvCxnSpPr>
            <a:cxnSpLocks/>
          </p:cNvCxnSpPr>
          <p:nvPr/>
        </p:nvCxnSpPr>
        <p:spPr>
          <a:xfrm>
            <a:off x="792597" y="4653820"/>
            <a:ext cx="0" cy="85419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7ACC1E33-08C2-397F-121B-8DD7D357F79E}"/>
              </a:ext>
            </a:extLst>
          </p:cNvPr>
          <p:cNvCxnSpPr/>
          <p:nvPr/>
        </p:nvCxnSpPr>
        <p:spPr>
          <a:xfrm>
            <a:off x="930620" y="490179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826AD11F-3AD3-C286-403F-43C7D4936C34}"/>
              </a:ext>
            </a:extLst>
          </p:cNvPr>
          <p:cNvCxnSpPr/>
          <p:nvPr/>
        </p:nvCxnSpPr>
        <p:spPr>
          <a:xfrm>
            <a:off x="2061252" y="47095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F49EC396-6F77-1668-E37E-DE092ED5B1AE}"/>
              </a:ext>
            </a:extLst>
          </p:cNvPr>
          <p:cNvCxnSpPr/>
          <p:nvPr/>
        </p:nvCxnSpPr>
        <p:spPr>
          <a:xfrm>
            <a:off x="3459252" y="47095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4056AC7-7834-D62E-1E6A-BDC31B0061D0}"/>
              </a:ext>
            </a:extLst>
          </p:cNvPr>
          <p:cNvCxnSpPr/>
          <p:nvPr/>
        </p:nvCxnSpPr>
        <p:spPr>
          <a:xfrm>
            <a:off x="4628155" y="470952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DCDFEF54-1309-1514-5438-7E093107453F}"/>
              </a:ext>
            </a:extLst>
          </p:cNvPr>
          <p:cNvCxnSpPr/>
          <p:nvPr/>
        </p:nvCxnSpPr>
        <p:spPr>
          <a:xfrm>
            <a:off x="930620" y="515857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041F567A-9B57-4B43-1AE8-C1B0C0976DFE}"/>
              </a:ext>
            </a:extLst>
          </p:cNvPr>
          <p:cNvCxnSpPr/>
          <p:nvPr/>
        </p:nvCxnSpPr>
        <p:spPr>
          <a:xfrm>
            <a:off x="2061252" y="49387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5986C206-3489-AA53-75ED-E295A8B11E57}"/>
              </a:ext>
            </a:extLst>
          </p:cNvPr>
          <p:cNvCxnSpPr/>
          <p:nvPr/>
        </p:nvCxnSpPr>
        <p:spPr>
          <a:xfrm>
            <a:off x="3459252" y="49387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0CBD501C-E17C-5ECC-9119-EE0DFB66B711}"/>
              </a:ext>
            </a:extLst>
          </p:cNvPr>
          <p:cNvCxnSpPr/>
          <p:nvPr/>
        </p:nvCxnSpPr>
        <p:spPr>
          <a:xfrm>
            <a:off x="4628155" y="49387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37E190A-3D8F-E02E-6B04-3C347661B9E7}"/>
              </a:ext>
            </a:extLst>
          </p:cNvPr>
          <p:cNvCxnSpPr/>
          <p:nvPr/>
        </p:nvCxnSpPr>
        <p:spPr>
          <a:xfrm>
            <a:off x="2061252" y="52178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02092521-A8DF-2AE6-7C0E-E953F3F44A89}"/>
              </a:ext>
            </a:extLst>
          </p:cNvPr>
          <p:cNvCxnSpPr/>
          <p:nvPr/>
        </p:nvCxnSpPr>
        <p:spPr>
          <a:xfrm>
            <a:off x="3459252" y="52178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74D7366B-8B0F-9483-B263-C70CC4EEAECF}"/>
              </a:ext>
            </a:extLst>
          </p:cNvPr>
          <p:cNvCxnSpPr/>
          <p:nvPr/>
        </p:nvCxnSpPr>
        <p:spPr>
          <a:xfrm>
            <a:off x="4628155" y="52178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7AD9084-DE39-70B8-87BF-AE158BF6852A}"/>
              </a:ext>
            </a:extLst>
          </p:cNvPr>
          <p:cNvSpPr txBox="1"/>
          <p:nvPr/>
        </p:nvSpPr>
        <p:spPr>
          <a:xfrm>
            <a:off x="930651" y="466049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6019D6A-CF55-DEDB-1BFD-E23F6FD78412}"/>
              </a:ext>
            </a:extLst>
          </p:cNvPr>
          <p:cNvSpPr txBox="1"/>
          <p:nvPr/>
        </p:nvSpPr>
        <p:spPr>
          <a:xfrm>
            <a:off x="935589" y="5143101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416CD848-6A1D-F0CD-17B4-E1BE1E779FF9}"/>
              </a:ext>
            </a:extLst>
          </p:cNvPr>
          <p:cNvSpPr txBox="1"/>
          <p:nvPr/>
        </p:nvSpPr>
        <p:spPr>
          <a:xfrm>
            <a:off x="925430" y="490616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B6FEA82-06D0-1493-C318-A0396CBE5F74}"/>
              </a:ext>
            </a:extLst>
          </p:cNvPr>
          <p:cNvSpPr txBox="1"/>
          <p:nvPr/>
        </p:nvSpPr>
        <p:spPr>
          <a:xfrm>
            <a:off x="5472384" y="582239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CF44F73-D877-0C41-4855-00DCDD481645}"/>
              </a:ext>
            </a:extLst>
          </p:cNvPr>
          <p:cNvSpPr txBox="1"/>
          <p:nvPr/>
        </p:nvSpPr>
        <p:spPr>
          <a:xfrm>
            <a:off x="5461476" y="609567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>
            <a:extLst>
              <a:ext uri="{FF2B5EF4-FFF2-40B4-BE49-F238E27FC236}">
                <a16:creationId xmlns:a16="http://schemas.microsoft.com/office/drawing/2014/main" id="{6A7A2EE4-4440-3C5E-A412-4BDE4E24984C}"/>
              </a:ext>
            </a:extLst>
          </p:cNvPr>
          <p:cNvSpPr txBox="1"/>
          <p:nvPr/>
        </p:nvSpPr>
        <p:spPr>
          <a:xfrm>
            <a:off x="5467205" y="638617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>
            <a:extLst>
              <a:ext uri="{FF2B5EF4-FFF2-40B4-BE49-F238E27FC236}">
                <a16:creationId xmlns:a16="http://schemas.microsoft.com/office/drawing/2014/main" id="{5D404F1A-7C38-4770-BD64-EAFCC7622D08}"/>
              </a:ext>
            </a:extLst>
          </p:cNvPr>
          <p:cNvSpPr txBox="1"/>
          <p:nvPr/>
        </p:nvSpPr>
        <p:spPr>
          <a:xfrm>
            <a:off x="5477607" y="466147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>
            <a:extLst>
              <a:ext uri="{FF2B5EF4-FFF2-40B4-BE49-F238E27FC236}">
                <a16:creationId xmlns:a16="http://schemas.microsoft.com/office/drawing/2014/main" id="{DABEEC72-B08A-C197-6B20-2BC8AAF4BFDA}"/>
              </a:ext>
            </a:extLst>
          </p:cNvPr>
          <p:cNvSpPr txBox="1"/>
          <p:nvPr/>
        </p:nvSpPr>
        <p:spPr>
          <a:xfrm>
            <a:off x="5466699" y="493475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>
            <a:extLst>
              <a:ext uri="{FF2B5EF4-FFF2-40B4-BE49-F238E27FC236}">
                <a16:creationId xmlns:a16="http://schemas.microsoft.com/office/drawing/2014/main" id="{924C231B-52C2-FC11-27F5-179AF76EC14F}"/>
              </a:ext>
            </a:extLst>
          </p:cNvPr>
          <p:cNvSpPr txBox="1"/>
          <p:nvPr/>
        </p:nvSpPr>
        <p:spPr>
          <a:xfrm>
            <a:off x="5472428" y="522525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>
            <a:extLst>
              <a:ext uri="{FF2B5EF4-FFF2-40B4-BE49-F238E27FC236}">
                <a16:creationId xmlns:a16="http://schemas.microsoft.com/office/drawing/2014/main" id="{56FBE7B6-5B7A-3043-650B-55AB0037E900}"/>
              </a:ext>
            </a:extLst>
          </p:cNvPr>
          <p:cNvSpPr txBox="1"/>
          <p:nvPr/>
        </p:nvSpPr>
        <p:spPr>
          <a:xfrm>
            <a:off x="2595237" y="584484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CCB464C2-A1C6-F68A-0799-3C3BC1F80334}"/>
              </a:ext>
            </a:extLst>
          </p:cNvPr>
          <p:cNvSpPr txBox="1"/>
          <p:nvPr/>
        </p:nvSpPr>
        <p:spPr>
          <a:xfrm>
            <a:off x="3892427" y="583869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>
            <a:extLst>
              <a:ext uri="{FF2B5EF4-FFF2-40B4-BE49-F238E27FC236}">
                <a16:creationId xmlns:a16="http://schemas.microsoft.com/office/drawing/2014/main" id="{0C06EE41-256A-C8F1-DC43-63A2E433178D}"/>
              </a:ext>
            </a:extLst>
          </p:cNvPr>
          <p:cNvSpPr txBox="1"/>
          <p:nvPr/>
        </p:nvSpPr>
        <p:spPr>
          <a:xfrm>
            <a:off x="2576001" y="611210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>
            <a:extLst>
              <a:ext uri="{FF2B5EF4-FFF2-40B4-BE49-F238E27FC236}">
                <a16:creationId xmlns:a16="http://schemas.microsoft.com/office/drawing/2014/main" id="{0AB330ED-D028-A2BB-B1AE-24B7E3C5F803}"/>
              </a:ext>
            </a:extLst>
          </p:cNvPr>
          <p:cNvSpPr txBox="1"/>
          <p:nvPr/>
        </p:nvSpPr>
        <p:spPr>
          <a:xfrm>
            <a:off x="3913176" y="609260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>
            <a:extLst>
              <a:ext uri="{FF2B5EF4-FFF2-40B4-BE49-F238E27FC236}">
                <a16:creationId xmlns:a16="http://schemas.microsoft.com/office/drawing/2014/main" id="{961EA4DC-E0D6-7279-6248-53DB77CEE098}"/>
              </a:ext>
            </a:extLst>
          </p:cNvPr>
          <p:cNvSpPr txBox="1"/>
          <p:nvPr/>
        </p:nvSpPr>
        <p:spPr>
          <a:xfrm>
            <a:off x="2604412" y="640200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>
            <a:extLst>
              <a:ext uri="{FF2B5EF4-FFF2-40B4-BE49-F238E27FC236}">
                <a16:creationId xmlns:a16="http://schemas.microsoft.com/office/drawing/2014/main" id="{0DB886CB-078D-370F-3AEF-1C167A85B88B}"/>
              </a:ext>
            </a:extLst>
          </p:cNvPr>
          <p:cNvSpPr txBox="1"/>
          <p:nvPr/>
        </p:nvSpPr>
        <p:spPr>
          <a:xfrm>
            <a:off x="3890989" y="640425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>
            <a:extLst>
              <a:ext uri="{FF2B5EF4-FFF2-40B4-BE49-F238E27FC236}">
                <a16:creationId xmlns:a16="http://schemas.microsoft.com/office/drawing/2014/main" id="{BCFCE0FA-7965-67C4-E25C-8A8BEF9026BE}"/>
              </a:ext>
            </a:extLst>
          </p:cNvPr>
          <p:cNvSpPr txBox="1"/>
          <p:nvPr/>
        </p:nvSpPr>
        <p:spPr>
          <a:xfrm>
            <a:off x="3902213" y="467176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5465F406-2BBE-EA79-83FA-46EBC5EEE816}"/>
              </a:ext>
            </a:extLst>
          </p:cNvPr>
          <p:cNvSpPr txBox="1"/>
          <p:nvPr/>
        </p:nvSpPr>
        <p:spPr>
          <a:xfrm>
            <a:off x="3918892" y="49085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1F3D7F35-C526-81F3-E964-1F4D4F72DA6C}"/>
              </a:ext>
            </a:extLst>
          </p:cNvPr>
          <p:cNvSpPr txBox="1"/>
          <p:nvPr/>
        </p:nvSpPr>
        <p:spPr>
          <a:xfrm>
            <a:off x="3910850" y="517877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5" name="CuadroTexto 464">
            <a:extLst>
              <a:ext uri="{FF2B5EF4-FFF2-40B4-BE49-F238E27FC236}">
                <a16:creationId xmlns:a16="http://schemas.microsoft.com/office/drawing/2014/main" id="{B3315818-D683-5A92-33C5-181626C515C6}"/>
              </a:ext>
            </a:extLst>
          </p:cNvPr>
          <p:cNvSpPr txBox="1"/>
          <p:nvPr/>
        </p:nvSpPr>
        <p:spPr>
          <a:xfrm>
            <a:off x="2594663" y="467465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6" name="CuadroTexto 465">
            <a:extLst>
              <a:ext uri="{FF2B5EF4-FFF2-40B4-BE49-F238E27FC236}">
                <a16:creationId xmlns:a16="http://schemas.microsoft.com/office/drawing/2014/main" id="{B4FA8F6D-C147-A4C0-3BD4-E00CC11CA8CD}"/>
              </a:ext>
            </a:extLst>
          </p:cNvPr>
          <p:cNvSpPr txBox="1"/>
          <p:nvPr/>
        </p:nvSpPr>
        <p:spPr>
          <a:xfrm>
            <a:off x="2586128" y="49085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7" name="CuadroTexto 466">
            <a:extLst>
              <a:ext uri="{FF2B5EF4-FFF2-40B4-BE49-F238E27FC236}">
                <a16:creationId xmlns:a16="http://schemas.microsoft.com/office/drawing/2014/main" id="{EF31C1B2-BE96-5003-3092-BC0F8C5DC73C}"/>
              </a:ext>
            </a:extLst>
          </p:cNvPr>
          <p:cNvSpPr txBox="1"/>
          <p:nvPr/>
        </p:nvSpPr>
        <p:spPr>
          <a:xfrm>
            <a:off x="2604413" y="518866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E2A793-1EDC-516E-C433-26087FCA082F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05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CHIMBOTE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77066" y="1026248"/>
            <a:ext cx="6367260" cy="492611"/>
          </a:xfrm>
          <a:prstGeom prst="roundRect">
            <a:avLst>
              <a:gd name="adj" fmla="val 15399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83310" y="1008960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Chimbote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21218" y="2014298"/>
            <a:ext cx="256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Zona A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383310" y="2280328"/>
            <a:ext cx="6191860" cy="1237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68940" y="2563694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700101" y="2068128"/>
            <a:ext cx="68518" cy="713936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224753" y="201671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900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78082" y="313260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71987" y="285286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77067" y="343783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65036" y="374978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77250" y="3996731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65035" y="424185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77428" y="452916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80871" y="484446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73472" y="513124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68940" y="547575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78551" y="575419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78765" y="609655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59513" y="6434180"/>
            <a:ext cx="6399868" cy="2055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69900" y="675843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64410" y="709168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87227" y="742888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64410" y="768741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217825" y="228283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871809" y="4519929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950575" y="7980506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1576700" y="2582715"/>
            <a:ext cx="2460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Nichos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458451" y="2294127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597730" y="5140589"/>
            <a:ext cx="2554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393984" y="3982952"/>
            <a:ext cx="88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901740" y="4229939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798992" y="4827016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236111" y="258240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68087" y="286229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77228" y="314761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160051" y="3441202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17825" y="374042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73001" y="398819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31622" y="424628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31622" y="4516652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74623" y="483579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70438" y="514585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70438" y="547121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14758" y="578761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70438" y="609438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110939" y="6438116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270438" y="712432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224753" y="7462823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33991" y="6761862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592340" y="5487588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302518" y="5756926"/>
            <a:ext cx="292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769646" y="6098716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>
            <a:extLst>
              <a:ext uri="{FF2B5EF4-FFF2-40B4-BE49-F238E27FC236}">
                <a16:creationId xmlns:a16="http://schemas.microsoft.com/office/drawing/2014/main" id="{0C72E0AF-F7D1-D397-CC20-80E6AF7AFCDA}"/>
              </a:ext>
            </a:extLst>
          </p:cNvPr>
          <p:cNvSpPr txBox="1"/>
          <p:nvPr/>
        </p:nvSpPr>
        <p:spPr>
          <a:xfrm>
            <a:off x="1402894" y="7139052"/>
            <a:ext cx="281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D775AF-50D9-57F7-546E-CCC2923A9037}"/>
              </a:ext>
            </a:extLst>
          </p:cNvPr>
          <p:cNvSpPr txBox="1"/>
          <p:nvPr/>
        </p:nvSpPr>
        <p:spPr>
          <a:xfrm>
            <a:off x="990276" y="2858877"/>
            <a:ext cx="3569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7A104A-53A6-0D3F-9BEE-8A0898184A9E}"/>
              </a:ext>
            </a:extLst>
          </p:cNvPr>
          <p:cNvSpPr txBox="1"/>
          <p:nvPr/>
        </p:nvSpPr>
        <p:spPr>
          <a:xfrm>
            <a:off x="1781333" y="6450445"/>
            <a:ext cx="208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1E082E-15D0-D67E-9E84-1E5BEFF538E1}"/>
              </a:ext>
            </a:extLst>
          </p:cNvPr>
          <p:cNvSpPr txBox="1"/>
          <p:nvPr/>
        </p:nvSpPr>
        <p:spPr>
          <a:xfrm>
            <a:off x="1765424" y="6755377"/>
            <a:ext cx="2205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B6FBEF6-EF4A-54D2-6881-E4F7EA15E5EC}"/>
              </a:ext>
            </a:extLst>
          </p:cNvPr>
          <p:cNvSpPr txBox="1"/>
          <p:nvPr/>
        </p:nvSpPr>
        <p:spPr>
          <a:xfrm>
            <a:off x="750980" y="3438338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A667A1-32AA-E7C1-49ED-D3A8B96C7E88}"/>
              </a:ext>
            </a:extLst>
          </p:cNvPr>
          <p:cNvSpPr txBox="1"/>
          <p:nvPr/>
        </p:nvSpPr>
        <p:spPr>
          <a:xfrm>
            <a:off x="1038829" y="3718921"/>
            <a:ext cx="3404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 sin Acompañante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4621AF-CC79-F99B-C6A1-95271129ABF7}"/>
              </a:ext>
            </a:extLst>
          </p:cNvPr>
          <p:cNvSpPr txBox="1"/>
          <p:nvPr/>
        </p:nvSpPr>
        <p:spPr>
          <a:xfrm>
            <a:off x="2386444" y="7407293"/>
            <a:ext cx="1076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PVC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44A6FA1-60B9-CD7D-3FAE-F9EED287C7D5}"/>
              </a:ext>
            </a:extLst>
          </p:cNvPr>
          <p:cNvSpPr txBox="1"/>
          <p:nvPr/>
        </p:nvSpPr>
        <p:spPr>
          <a:xfrm>
            <a:off x="5309196" y="774841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D82BC72-886B-AD49-A717-70ED8E02DAA7}"/>
              </a:ext>
            </a:extLst>
          </p:cNvPr>
          <p:cNvSpPr txBox="1"/>
          <p:nvPr/>
        </p:nvSpPr>
        <p:spPr>
          <a:xfrm>
            <a:off x="658862" y="3113748"/>
            <a:ext cx="4050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BF68588-35C5-F329-A3F8-493B6F1501B1}"/>
              </a:ext>
            </a:extLst>
          </p:cNvPr>
          <p:cNvSpPr txBox="1"/>
          <p:nvPr/>
        </p:nvSpPr>
        <p:spPr>
          <a:xfrm>
            <a:off x="2386444" y="7716833"/>
            <a:ext cx="1216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Metal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97E8C4B-16A2-0F17-FBB3-8C002E736103}"/>
              </a:ext>
            </a:extLst>
          </p:cNvPr>
          <p:cNvCxnSpPr>
            <a:cxnSpLocks/>
          </p:cNvCxnSpPr>
          <p:nvPr/>
        </p:nvCxnSpPr>
        <p:spPr>
          <a:xfrm>
            <a:off x="272846" y="801035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D6B9235-EE74-F96F-647D-D0226F337C64}"/>
              </a:ext>
            </a:extLst>
          </p:cNvPr>
          <p:cNvSpPr txBox="1"/>
          <p:nvPr/>
        </p:nvSpPr>
        <p:spPr>
          <a:xfrm>
            <a:off x="1938336" y="8268882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0F36FBA3-5442-9B8C-B586-3E3023663749}"/>
              </a:ext>
            </a:extLst>
          </p:cNvPr>
          <p:cNvCxnSpPr>
            <a:cxnSpLocks/>
          </p:cNvCxnSpPr>
          <p:nvPr/>
        </p:nvCxnSpPr>
        <p:spPr>
          <a:xfrm>
            <a:off x="269283" y="82698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D207428F-BBC6-20F2-BCCB-B78E832C843F}"/>
              </a:ext>
            </a:extLst>
          </p:cNvPr>
          <p:cNvCxnSpPr>
            <a:cxnSpLocks/>
          </p:cNvCxnSpPr>
          <p:nvPr/>
        </p:nvCxnSpPr>
        <p:spPr>
          <a:xfrm>
            <a:off x="265034" y="854359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0A30656-E379-F4B9-398F-63125A4B0624}"/>
              </a:ext>
            </a:extLst>
          </p:cNvPr>
          <p:cNvSpPr txBox="1"/>
          <p:nvPr/>
        </p:nvSpPr>
        <p:spPr>
          <a:xfrm>
            <a:off x="1873742" y="8558762"/>
            <a:ext cx="2423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77EC17AD-3965-5928-E303-12EF4C1C94DA}"/>
              </a:ext>
            </a:extLst>
          </p:cNvPr>
          <p:cNvCxnSpPr>
            <a:cxnSpLocks/>
          </p:cNvCxnSpPr>
          <p:nvPr/>
        </p:nvCxnSpPr>
        <p:spPr>
          <a:xfrm>
            <a:off x="287227" y="8891517"/>
            <a:ext cx="6357098" cy="2841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07117AE-3C3E-75C1-763B-6B22A9CCB53B}"/>
              </a:ext>
            </a:extLst>
          </p:cNvPr>
          <p:cNvSpPr txBox="1"/>
          <p:nvPr/>
        </p:nvSpPr>
        <p:spPr>
          <a:xfrm>
            <a:off x="2069451" y="8891614"/>
            <a:ext cx="1963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Antiguo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>
            <a:extLst>
              <a:ext uri="{FF2B5EF4-FFF2-40B4-BE49-F238E27FC236}">
                <a16:creationId xmlns:a16="http://schemas.microsoft.com/office/drawing/2014/main" id="{8AEDCE35-CD3F-24B6-A85F-407ADBDBF08D}"/>
              </a:ext>
            </a:extLst>
          </p:cNvPr>
          <p:cNvSpPr txBox="1"/>
          <p:nvPr/>
        </p:nvSpPr>
        <p:spPr>
          <a:xfrm>
            <a:off x="5302119" y="800520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>
            <a:extLst>
              <a:ext uri="{FF2B5EF4-FFF2-40B4-BE49-F238E27FC236}">
                <a16:creationId xmlns:a16="http://schemas.microsoft.com/office/drawing/2014/main" id="{1D64C1BA-FFA1-40F6-A00C-B6A6884F425A}"/>
              </a:ext>
            </a:extLst>
          </p:cNvPr>
          <p:cNvSpPr txBox="1"/>
          <p:nvPr/>
        </p:nvSpPr>
        <p:spPr>
          <a:xfrm>
            <a:off x="5315296" y="827254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1D510012-1764-C17F-B96B-B10D3B072D4E}"/>
              </a:ext>
            </a:extLst>
          </p:cNvPr>
          <p:cNvSpPr txBox="1"/>
          <p:nvPr/>
        </p:nvSpPr>
        <p:spPr>
          <a:xfrm>
            <a:off x="5285199" y="858374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3" name="CuadroTexto 462">
            <a:extLst>
              <a:ext uri="{FF2B5EF4-FFF2-40B4-BE49-F238E27FC236}">
                <a16:creationId xmlns:a16="http://schemas.microsoft.com/office/drawing/2014/main" id="{3FD6A08D-66A8-0753-5595-528BB19536EE}"/>
              </a:ext>
            </a:extLst>
          </p:cNvPr>
          <p:cNvSpPr txBox="1"/>
          <p:nvPr/>
        </p:nvSpPr>
        <p:spPr>
          <a:xfrm>
            <a:off x="5256433" y="891992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ABFC7CA-061D-3833-0BFA-0CC532CE184B}"/>
              </a:ext>
            </a:extLst>
          </p:cNvPr>
          <p:cNvSpPr txBox="1"/>
          <p:nvPr/>
        </p:nvSpPr>
        <p:spPr>
          <a:xfrm>
            <a:off x="4022016" y="9464849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528B631-6FD8-985A-E695-3E5431A5AD30}"/>
              </a:ext>
            </a:extLst>
          </p:cNvPr>
          <p:cNvSpPr txBox="1"/>
          <p:nvPr/>
        </p:nvSpPr>
        <p:spPr>
          <a:xfrm>
            <a:off x="-296689" y="9234327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8941" y="2037023"/>
            <a:ext cx="6379915" cy="7170471"/>
          </a:xfrm>
          <a:prstGeom prst="roundRect">
            <a:avLst>
              <a:gd name="adj" fmla="val 1798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ángulo redondeado 3">
            <a:extLst>
              <a:ext uri="{FF2B5EF4-FFF2-40B4-BE49-F238E27FC236}">
                <a16:creationId xmlns:a16="http://schemas.microsoft.com/office/drawing/2014/main" id="{0DED03CD-AA17-0008-BC98-D96BD049E682}"/>
              </a:ext>
            </a:extLst>
          </p:cNvPr>
          <p:cNvSpPr/>
          <p:nvPr/>
        </p:nvSpPr>
        <p:spPr>
          <a:xfrm>
            <a:off x="277066" y="1597854"/>
            <a:ext cx="6372595" cy="335978"/>
          </a:xfrm>
          <a:prstGeom prst="roundRect">
            <a:avLst>
              <a:gd name="adj" fmla="val 28704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123B6A8-E579-3AD7-AB1F-FA3D3B712C5F}"/>
              </a:ext>
            </a:extLst>
          </p:cNvPr>
          <p:cNvSpPr txBox="1"/>
          <p:nvPr/>
        </p:nvSpPr>
        <p:spPr>
          <a:xfrm>
            <a:off x="1379514" y="1612305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>
            <a:extLst>
              <a:ext uri="{FF2B5EF4-FFF2-40B4-BE49-F238E27FC236}">
                <a16:creationId xmlns:a16="http://schemas.microsoft.com/office/drawing/2014/main" id="{FD4A4CB5-D40D-4208-F2DA-7B960882EA32}"/>
              </a:ext>
            </a:extLst>
          </p:cNvPr>
          <p:cNvSpPr txBox="1"/>
          <p:nvPr/>
        </p:nvSpPr>
        <p:spPr>
          <a:xfrm>
            <a:off x="5268359" y="1598221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29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8" name="Rectángulo redondeado 217"/>
          <p:cNvSpPr/>
          <p:nvPr/>
        </p:nvSpPr>
        <p:spPr>
          <a:xfrm>
            <a:off x="268941" y="144049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CuadroTexto 218"/>
          <p:cNvSpPr txBox="1"/>
          <p:nvPr/>
        </p:nvSpPr>
        <p:spPr>
          <a:xfrm>
            <a:off x="2914196" y="1413230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20" name="Rectángulo redondeado 219"/>
          <p:cNvSpPr/>
          <p:nvPr/>
        </p:nvSpPr>
        <p:spPr>
          <a:xfrm>
            <a:off x="250654" y="1761940"/>
            <a:ext cx="6416488" cy="1851089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CuadroTexto 220"/>
          <p:cNvSpPr txBox="1"/>
          <p:nvPr/>
        </p:nvSpPr>
        <p:spPr>
          <a:xfrm rot="16200000">
            <a:off x="149571" y="2511479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>
            <a:cxnSpLocks/>
          </p:cNvCxnSpPr>
          <p:nvPr/>
        </p:nvCxnSpPr>
        <p:spPr>
          <a:xfrm>
            <a:off x="792596" y="1761942"/>
            <a:ext cx="0" cy="1851087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30619" y="208474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61251" y="181327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8898" y="18180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10038" y="180521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CuadroTexto 226"/>
          <p:cNvSpPr txBox="1"/>
          <p:nvPr/>
        </p:nvSpPr>
        <p:spPr>
          <a:xfrm>
            <a:off x="910113" y="1800404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8" name="CuadroTexto 227"/>
          <p:cNvSpPr txBox="1"/>
          <p:nvPr/>
        </p:nvSpPr>
        <p:spPr>
          <a:xfrm>
            <a:off x="2452861" y="179953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3881384" y="1787952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0" name="CuadroTexto 229"/>
          <p:cNvSpPr txBox="1"/>
          <p:nvPr/>
        </p:nvSpPr>
        <p:spPr>
          <a:xfrm>
            <a:off x="5365095" y="1780224"/>
            <a:ext cx="4491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1" name="Conector recto 230"/>
          <p:cNvCxnSpPr/>
          <p:nvPr/>
        </p:nvCxnSpPr>
        <p:spPr>
          <a:xfrm>
            <a:off x="941433" y="24220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2072065" y="21505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3469712" y="21553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4620852" y="21424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uadroTexto 234"/>
          <p:cNvSpPr txBox="1"/>
          <p:nvPr/>
        </p:nvSpPr>
        <p:spPr>
          <a:xfrm>
            <a:off x="920926" y="213766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6" name="CuadroTexto 235"/>
          <p:cNvSpPr txBox="1"/>
          <p:nvPr/>
        </p:nvSpPr>
        <p:spPr>
          <a:xfrm>
            <a:off x="2435153" y="213722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7" name="CuadroTexto 236"/>
          <p:cNvSpPr txBox="1"/>
          <p:nvPr/>
        </p:nvSpPr>
        <p:spPr>
          <a:xfrm>
            <a:off x="5358950" y="211598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8" name="Conector recto 237"/>
          <p:cNvCxnSpPr/>
          <p:nvPr/>
        </p:nvCxnSpPr>
        <p:spPr>
          <a:xfrm>
            <a:off x="951126" y="273634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081758" y="24648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479405" y="24696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30545" y="245681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30620" y="245200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2444847" y="245156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4" name="Conector recto 243"/>
          <p:cNvCxnSpPr/>
          <p:nvPr/>
        </p:nvCxnSpPr>
        <p:spPr>
          <a:xfrm>
            <a:off x="948906" y="30528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244"/>
          <p:cNvCxnSpPr/>
          <p:nvPr/>
        </p:nvCxnSpPr>
        <p:spPr>
          <a:xfrm>
            <a:off x="2079538" y="278143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3477185" y="27862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4628325" y="27733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CuadroTexto 247"/>
          <p:cNvSpPr txBox="1"/>
          <p:nvPr/>
        </p:nvSpPr>
        <p:spPr>
          <a:xfrm>
            <a:off x="928400" y="276855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42627" y="276811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928400" y="3057781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251" name="CuadroTexto 250"/>
          <p:cNvSpPr txBox="1"/>
          <p:nvPr/>
        </p:nvSpPr>
        <p:spPr>
          <a:xfrm>
            <a:off x="2435154" y="306682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3" name="CuadroTexto 252"/>
          <p:cNvSpPr txBox="1"/>
          <p:nvPr/>
        </p:nvSpPr>
        <p:spPr>
          <a:xfrm>
            <a:off x="3809629" y="307410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4" name="Conector recto 253"/>
          <p:cNvCxnSpPr/>
          <p:nvPr/>
        </p:nvCxnSpPr>
        <p:spPr>
          <a:xfrm>
            <a:off x="2079538" y="31005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3477185" y="31054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4628325" y="30925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CuadroTexto 257"/>
          <p:cNvSpPr txBox="1"/>
          <p:nvPr/>
        </p:nvSpPr>
        <p:spPr>
          <a:xfrm>
            <a:off x="5363968" y="24239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9" name="CuadroTexto 258"/>
          <p:cNvSpPr txBox="1"/>
          <p:nvPr/>
        </p:nvSpPr>
        <p:spPr>
          <a:xfrm>
            <a:off x="5357823" y="275969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0" name="CuadroTexto 259"/>
          <p:cNvSpPr txBox="1"/>
          <p:nvPr/>
        </p:nvSpPr>
        <p:spPr>
          <a:xfrm>
            <a:off x="5371240" y="307962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1" name="CuadroTexto 260"/>
          <p:cNvSpPr txBox="1"/>
          <p:nvPr/>
        </p:nvSpPr>
        <p:spPr>
          <a:xfrm>
            <a:off x="3843962" y="211735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</a:p>
        </p:txBody>
      </p:sp>
      <p:sp>
        <p:nvSpPr>
          <p:cNvPr id="262" name="CuadroTexto 261"/>
          <p:cNvSpPr txBox="1"/>
          <p:nvPr/>
        </p:nvSpPr>
        <p:spPr>
          <a:xfrm>
            <a:off x="3827042" y="275738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3" name="Rectángulo redondeado 262"/>
          <p:cNvSpPr/>
          <p:nvPr/>
        </p:nvSpPr>
        <p:spPr>
          <a:xfrm>
            <a:off x="268941" y="3868411"/>
            <a:ext cx="6416488" cy="1599650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CuadroTexto 263"/>
          <p:cNvSpPr txBox="1"/>
          <p:nvPr/>
        </p:nvSpPr>
        <p:spPr>
          <a:xfrm rot="16200000">
            <a:off x="168143" y="440690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65" name="Conector recto 264"/>
          <p:cNvCxnSpPr>
            <a:cxnSpLocks/>
          </p:cNvCxnSpPr>
          <p:nvPr/>
        </p:nvCxnSpPr>
        <p:spPr>
          <a:xfrm>
            <a:off x="810883" y="3868413"/>
            <a:ext cx="0" cy="153725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948906" y="41912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2079538" y="3919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3477185" y="39245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4628325" y="39116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959720" y="45284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090352" y="42570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487999" y="426181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39139" y="42489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64921" y="395138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2479148" y="395094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5402945" y="392970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77" name="Conector recto 276"/>
          <p:cNvCxnSpPr/>
          <p:nvPr/>
        </p:nvCxnSpPr>
        <p:spPr>
          <a:xfrm>
            <a:off x="969413" y="484281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2100045" y="45713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3497692" y="45761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4648832" y="456329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CuadroTexto 280"/>
          <p:cNvSpPr txBox="1"/>
          <p:nvPr/>
        </p:nvSpPr>
        <p:spPr>
          <a:xfrm>
            <a:off x="974615" y="426572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CuadroTexto 281"/>
          <p:cNvSpPr txBox="1"/>
          <p:nvPr/>
        </p:nvSpPr>
        <p:spPr>
          <a:xfrm>
            <a:off x="2488841" y="426528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3" name="Conector recto 282"/>
          <p:cNvCxnSpPr/>
          <p:nvPr/>
        </p:nvCxnSpPr>
        <p:spPr>
          <a:xfrm>
            <a:off x="2097825" y="488790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3495472" y="48927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4646612" y="487984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uadroTexto 285"/>
          <p:cNvSpPr txBox="1"/>
          <p:nvPr/>
        </p:nvSpPr>
        <p:spPr>
          <a:xfrm>
            <a:off x="972395" y="458227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7" name="CuadroTexto 286"/>
          <p:cNvSpPr txBox="1"/>
          <p:nvPr/>
        </p:nvSpPr>
        <p:spPr>
          <a:xfrm>
            <a:off x="2486622" y="458183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972395" y="4871501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289" name="CuadroTexto 288"/>
          <p:cNvSpPr txBox="1"/>
          <p:nvPr/>
        </p:nvSpPr>
        <p:spPr>
          <a:xfrm>
            <a:off x="2479149" y="488054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CuadroTexto 289"/>
          <p:cNvSpPr txBox="1"/>
          <p:nvPr/>
        </p:nvSpPr>
        <p:spPr>
          <a:xfrm>
            <a:off x="3853624" y="488782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1" name="CuadroTexto 290"/>
          <p:cNvSpPr txBox="1"/>
          <p:nvPr/>
        </p:nvSpPr>
        <p:spPr>
          <a:xfrm>
            <a:off x="3947696" y="393590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2" name="CuadroTexto 291"/>
          <p:cNvSpPr txBox="1"/>
          <p:nvPr/>
        </p:nvSpPr>
        <p:spPr>
          <a:xfrm>
            <a:off x="5407963" y="423765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3" name="CuadroTexto 292"/>
          <p:cNvSpPr txBox="1"/>
          <p:nvPr/>
        </p:nvSpPr>
        <p:spPr>
          <a:xfrm>
            <a:off x="5401818" y="457341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4" name="CuadroTexto 293"/>
          <p:cNvSpPr txBox="1"/>
          <p:nvPr/>
        </p:nvSpPr>
        <p:spPr>
          <a:xfrm>
            <a:off x="5415235" y="489334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5" name="CuadroTexto 294"/>
          <p:cNvSpPr txBox="1"/>
          <p:nvPr/>
        </p:nvSpPr>
        <p:spPr>
          <a:xfrm>
            <a:off x="3854342" y="421932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6" name="CuadroTexto 295"/>
          <p:cNvSpPr txBox="1"/>
          <p:nvPr/>
        </p:nvSpPr>
        <p:spPr>
          <a:xfrm>
            <a:off x="3871037" y="457110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7" name="Rectángulo redondeado 296"/>
          <p:cNvSpPr/>
          <p:nvPr/>
        </p:nvSpPr>
        <p:spPr>
          <a:xfrm>
            <a:off x="261468" y="5703367"/>
            <a:ext cx="6416488" cy="1599649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CuadroTexto 297"/>
          <p:cNvSpPr txBox="1"/>
          <p:nvPr/>
        </p:nvSpPr>
        <p:spPr>
          <a:xfrm rot="16200000">
            <a:off x="156664" y="624186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99" name="Conector recto 298"/>
          <p:cNvCxnSpPr>
            <a:cxnSpLocks/>
          </p:cNvCxnSpPr>
          <p:nvPr/>
        </p:nvCxnSpPr>
        <p:spPr>
          <a:xfrm flipH="1">
            <a:off x="792596" y="5703370"/>
            <a:ext cx="10814" cy="159964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941433" y="60261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2072065" y="57547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3469712" y="575951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4620852" y="574664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303"/>
          <p:cNvCxnSpPr/>
          <p:nvPr/>
        </p:nvCxnSpPr>
        <p:spPr>
          <a:xfrm>
            <a:off x="952247" y="636343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>
            <a:off x="2082879" y="60919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>
            <a:off x="3480526" y="609677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ector recto 306"/>
          <p:cNvCxnSpPr/>
          <p:nvPr/>
        </p:nvCxnSpPr>
        <p:spPr>
          <a:xfrm>
            <a:off x="4631666" y="608390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CuadroTexto 307"/>
          <p:cNvSpPr txBox="1"/>
          <p:nvPr/>
        </p:nvSpPr>
        <p:spPr>
          <a:xfrm>
            <a:off x="957448" y="578633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2471675" y="57858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5395472" y="576466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11" name="Conector recto 310"/>
          <p:cNvCxnSpPr/>
          <p:nvPr/>
        </p:nvCxnSpPr>
        <p:spPr>
          <a:xfrm>
            <a:off x="961940" y="66777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recto 311"/>
          <p:cNvCxnSpPr/>
          <p:nvPr/>
        </p:nvCxnSpPr>
        <p:spPr>
          <a:xfrm>
            <a:off x="2092572" y="64063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ctor recto 312"/>
          <p:cNvCxnSpPr/>
          <p:nvPr/>
        </p:nvCxnSpPr>
        <p:spPr>
          <a:xfrm>
            <a:off x="3490219" y="641112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ector recto 313"/>
          <p:cNvCxnSpPr/>
          <p:nvPr/>
        </p:nvCxnSpPr>
        <p:spPr>
          <a:xfrm>
            <a:off x="4641359" y="63982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CuadroTexto 314"/>
          <p:cNvSpPr txBox="1"/>
          <p:nvPr/>
        </p:nvSpPr>
        <p:spPr>
          <a:xfrm>
            <a:off x="967142" y="6100684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6" name="CuadroTexto 315"/>
          <p:cNvSpPr txBox="1"/>
          <p:nvPr/>
        </p:nvSpPr>
        <p:spPr>
          <a:xfrm>
            <a:off x="2481369" y="610024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17" name="Conector recto 316"/>
          <p:cNvCxnSpPr/>
          <p:nvPr/>
        </p:nvCxnSpPr>
        <p:spPr>
          <a:xfrm>
            <a:off x="2090352" y="67228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/>
          <p:cNvCxnSpPr/>
          <p:nvPr/>
        </p:nvCxnSpPr>
        <p:spPr>
          <a:xfrm>
            <a:off x="3487999" y="67276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/>
          <p:cNvCxnSpPr/>
          <p:nvPr/>
        </p:nvCxnSpPr>
        <p:spPr>
          <a:xfrm>
            <a:off x="4639139" y="67147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CuadroTexto 319"/>
          <p:cNvSpPr txBox="1"/>
          <p:nvPr/>
        </p:nvSpPr>
        <p:spPr>
          <a:xfrm>
            <a:off x="964922" y="6417236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1" name="CuadroTexto 320"/>
          <p:cNvSpPr txBox="1"/>
          <p:nvPr/>
        </p:nvSpPr>
        <p:spPr>
          <a:xfrm>
            <a:off x="2479148" y="641679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7" name="CuadroTexto 376"/>
          <p:cNvSpPr txBox="1"/>
          <p:nvPr/>
        </p:nvSpPr>
        <p:spPr>
          <a:xfrm>
            <a:off x="964922" y="6706458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378" name="CuadroTexto 377"/>
          <p:cNvSpPr txBox="1"/>
          <p:nvPr/>
        </p:nvSpPr>
        <p:spPr>
          <a:xfrm>
            <a:off x="2471675" y="671550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9" name="CuadroTexto 378"/>
          <p:cNvSpPr txBox="1"/>
          <p:nvPr/>
        </p:nvSpPr>
        <p:spPr>
          <a:xfrm>
            <a:off x="3846151" y="672278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1" name="CuadroTexto 380"/>
          <p:cNvSpPr txBox="1"/>
          <p:nvPr/>
        </p:nvSpPr>
        <p:spPr>
          <a:xfrm>
            <a:off x="3851109" y="57691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2" name="CuadroTexto 381"/>
          <p:cNvSpPr txBox="1"/>
          <p:nvPr/>
        </p:nvSpPr>
        <p:spPr>
          <a:xfrm>
            <a:off x="5400490" y="607260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3" name="CuadroTexto 382"/>
          <p:cNvSpPr txBox="1"/>
          <p:nvPr/>
        </p:nvSpPr>
        <p:spPr>
          <a:xfrm>
            <a:off x="5394345" y="640837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4" name="CuadroTexto 383"/>
          <p:cNvSpPr txBox="1"/>
          <p:nvPr/>
        </p:nvSpPr>
        <p:spPr>
          <a:xfrm>
            <a:off x="5407762" y="672829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3846869" y="605428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6" name="CuadroTexto 385"/>
          <p:cNvSpPr txBox="1"/>
          <p:nvPr/>
        </p:nvSpPr>
        <p:spPr>
          <a:xfrm>
            <a:off x="3863565" y="640606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Rectángulo redondeado 386"/>
          <p:cNvSpPr/>
          <p:nvPr/>
        </p:nvSpPr>
        <p:spPr>
          <a:xfrm>
            <a:off x="287228" y="7554162"/>
            <a:ext cx="6416488" cy="1704138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CuadroTexto 387"/>
          <p:cNvSpPr txBox="1"/>
          <p:nvPr/>
        </p:nvSpPr>
        <p:spPr>
          <a:xfrm rot="16200000">
            <a:off x="176813" y="8092656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/>
          <p:nvPr/>
        </p:nvCxnSpPr>
        <p:spPr>
          <a:xfrm>
            <a:off x="829170" y="7554164"/>
            <a:ext cx="0" cy="1354551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/>
          <p:cNvCxnSpPr/>
          <p:nvPr/>
        </p:nvCxnSpPr>
        <p:spPr>
          <a:xfrm>
            <a:off x="967193" y="78769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ector recto 457"/>
          <p:cNvCxnSpPr/>
          <p:nvPr/>
        </p:nvCxnSpPr>
        <p:spPr>
          <a:xfrm>
            <a:off x="2097825" y="760549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ector recto 458"/>
          <p:cNvCxnSpPr/>
          <p:nvPr/>
        </p:nvCxnSpPr>
        <p:spPr>
          <a:xfrm>
            <a:off x="3495472" y="76103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4646612" y="75974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978007" y="82142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2108639" y="794275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3506286" y="794756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4657426" y="793469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CuadroTexto 472"/>
          <p:cNvSpPr txBox="1"/>
          <p:nvPr/>
        </p:nvSpPr>
        <p:spPr>
          <a:xfrm>
            <a:off x="983208" y="7637133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/>
          <p:cNvSpPr txBox="1"/>
          <p:nvPr/>
        </p:nvSpPr>
        <p:spPr>
          <a:xfrm>
            <a:off x="2497435" y="763669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421232" y="761545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77" name="Conector recto 476"/>
          <p:cNvCxnSpPr/>
          <p:nvPr/>
        </p:nvCxnSpPr>
        <p:spPr>
          <a:xfrm>
            <a:off x="987700" y="85285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ector recto 496"/>
          <p:cNvCxnSpPr/>
          <p:nvPr/>
        </p:nvCxnSpPr>
        <p:spPr>
          <a:xfrm>
            <a:off x="2118332" y="82571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ector recto 497"/>
          <p:cNvCxnSpPr/>
          <p:nvPr/>
        </p:nvCxnSpPr>
        <p:spPr>
          <a:xfrm>
            <a:off x="3515979" y="82619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ector recto 498"/>
          <p:cNvCxnSpPr/>
          <p:nvPr/>
        </p:nvCxnSpPr>
        <p:spPr>
          <a:xfrm>
            <a:off x="4667119" y="82490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CuadroTexto 499"/>
          <p:cNvSpPr txBox="1"/>
          <p:nvPr/>
        </p:nvSpPr>
        <p:spPr>
          <a:xfrm>
            <a:off x="992902" y="795147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CuadroTexto 508"/>
          <p:cNvSpPr txBox="1"/>
          <p:nvPr/>
        </p:nvSpPr>
        <p:spPr>
          <a:xfrm>
            <a:off x="2507128" y="795103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10" name="Conector recto 509"/>
          <p:cNvCxnSpPr/>
          <p:nvPr/>
        </p:nvCxnSpPr>
        <p:spPr>
          <a:xfrm>
            <a:off x="2116112" y="85736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/>
          <p:cNvCxnSpPr/>
          <p:nvPr/>
        </p:nvCxnSpPr>
        <p:spPr>
          <a:xfrm>
            <a:off x="3513759" y="85784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cto 511"/>
          <p:cNvCxnSpPr/>
          <p:nvPr/>
        </p:nvCxnSpPr>
        <p:spPr>
          <a:xfrm>
            <a:off x="4664899" y="856559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CuadroTexto 512"/>
          <p:cNvSpPr txBox="1"/>
          <p:nvPr/>
        </p:nvSpPr>
        <p:spPr>
          <a:xfrm>
            <a:off x="990682" y="826803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4" name="CuadroTexto 513"/>
          <p:cNvSpPr txBox="1"/>
          <p:nvPr/>
        </p:nvSpPr>
        <p:spPr>
          <a:xfrm>
            <a:off x="2504909" y="826759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990682" y="8557252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 </a:t>
            </a:r>
          </a:p>
        </p:txBody>
      </p:sp>
      <p:sp>
        <p:nvSpPr>
          <p:cNvPr id="516" name="CuadroTexto 515"/>
          <p:cNvSpPr txBox="1"/>
          <p:nvPr/>
        </p:nvSpPr>
        <p:spPr>
          <a:xfrm>
            <a:off x="2497435" y="85662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CuadroTexto 516"/>
          <p:cNvSpPr txBox="1"/>
          <p:nvPr/>
        </p:nvSpPr>
        <p:spPr>
          <a:xfrm>
            <a:off x="3871912" y="857357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8" name="CuadroTexto 517"/>
          <p:cNvSpPr txBox="1"/>
          <p:nvPr/>
        </p:nvSpPr>
        <p:spPr>
          <a:xfrm>
            <a:off x="3839216" y="760542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9" name="CuadroTexto 518"/>
          <p:cNvSpPr txBox="1"/>
          <p:nvPr/>
        </p:nvSpPr>
        <p:spPr>
          <a:xfrm>
            <a:off x="5426250" y="792340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0" name="CuadroTexto 519"/>
          <p:cNvSpPr txBox="1"/>
          <p:nvPr/>
        </p:nvSpPr>
        <p:spPr>
          <a:xfrm>
            <a:off x="5420105" y="825916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5433522" y="857909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3827042" y="790514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3833553" y="825621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9D03CC-7B1B-D39B-BF1A-B806C2491344}"/>
              </a:ext>
            </a:extLst>
          </p:cNvPr>
          <p:cNvSpPr txBox="1"/>
          <p:nvPr/>
        </p:nvSpPr>
        <p:spPr>
          <a:xfrm>
            <a:off x="921128" y="3335879"/>
            <a:ext cx="7617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51E47A-F8D4-9E0E-212C-A6E2AE611F91}"/>
              </a:ext>
            </a:extLst>
          </p:cNvPr>
          <p:cNvSpPr txBox="1"/>
          <p:nvPr/>
        </p:nvSpPr>
        <p:spPr>
          <a:xfrm>
            <a:off x="2427882" y="334492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22B5CFF-5E88-CC92-A9D6-FD8973FEAB9E}"/>
              </a:ext>
            </a:extLst>
          </p:cNvPr>
          <p:cNvSpPr txBox="1"/>
          <p:nvPr/>
        </p:nvSpPr>
        <p:spPr>
          <a:xfrm>
            <a:off x="3802357" y="335220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66DD91-4047-48ED-769B-C78CEBC57259}"/>
              </a:ext>
            </a:extLst>
          </p:cNvPr>
          <p:cNvSpPr txBox="1"/>
          <p:nvPr/>
        </p:nvSpPr>
        <p:spPr>
          <a:xfrm>
            <a:off x="5363968" y="33577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B004DD1-3F19-692A-EAA5-DCD8A9E8AC8E}"/>
              </a:ext>
            </a:extLst>
          </p:cNvPr>
          <p:cNvCxnSpPr/>
          <p:nvPr/>
        </p:nvCxnSpPr>
        <p:spPr>
          <a:xfrm>
            <a:off x="910113" y="33116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1C605EE-280E-F873-2C1B-D020815EDCE6}"/>
              </a:ext>
            </a:extLst>
          </p:cNvPr>
          <p:cNvSpPr txBox="1"/>
          <p:nvPr/>
        </p:nvSpPr>
        <p:spPr>
          <a:xfrm>
            <a:off x="999434" y="5151752"/>
            <a:ext cx="7617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F9EA686-3B74-57C0-45FB-C58827EE8495}"/>
              </a:ext>
            </a:extLst>
          </p:cNvPr>
          <p:cNvSpPr txBox="1"/>
          <p:nvPr/>
        </p:nvSpPr>
        <p:spPr>
          <a:xfrm>
            <a:off x="2460494" y="515926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4AC4D1-E980-7D2B-E82C-AA329E2D0F77}"/>
              </a:ext>
            </a:extLst>
          </p:cNvPr>
          <p:cNvSpPr txBox="1"/>
          <p:nvPr/>
        </p:nvSpPr>
        <p:spPr>
          <a:xfrm>
            <a:off x="3867835" y="518927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FC0B3CF-8D32-6D27-4986-0B459A2C2A93}"/>
              </a:ext>
            </a:extLst>
          </p:cNvPr>
          <p:cNvSpPr txBox="1"/>
          <p:nvPr/>
        </p:nvSpPr>
        <p:spPr>
          <a:xfrm>
            <a:off x="5396580" y="517206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27CA5B6-8AFB-7469-F545-C6673A215206}"/>
              </a:ext>
            </a:extLst>
          </p:cNvPr>
          <p:cNvCxnSpPr/>
          <p:nvPr/>
        </p:nvCxnSpPr>
        <p:spPr>
          <a:xfrm>
            <a:off x="948906" y="51576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2F847EE-DB87-3539-5827-B6A616870740}"/>
              </a:ext>
            </a:extLst>
          </p:cNvPr>
          <p:cNvSpPr txBox="1"/>
          <p:nvPr/>
        </p:nvSpPr>
        <p:spPr>
          <a:xfrm>
            <a:off x="982336" y="7007284"/>
            <a:ext cx="731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45F34B8-502A-5BE5-B458-553135FB5BDE}"/>
              </a:ext>
            </a:extLst>
          </p:cNvPr>
          <p:cNvSpPr txBox="1"/>
          <p:nvPr/>
        </p:nvSpPr>
        <p:spPr>
          <a:xfrm>
            <a:off x="2489089" y="70163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7903D66-7344-9375-5F56-CA8813569A5C}"/>
              </a:ext>
            </a:extLst>
          </p:cNvPr>
          <p:cNvSpPr txBox="1"/>
          <p:nvPr/>
        </p:nvSpPr>
        <p:spPr>
          <a:xfrm>
            <a:off x="3863565" y="702360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13EE288-D996-FBFB-FBBC-124A40C88709}"/>
              </a:ext>
            </a:extLst>
          </p:cNvPr>
          <p:cNvSpPr txBox="1"/>
          <p:nvPr/>
        </p:nvSpPr>
        <p:spPr>
          <a:xfrm>
            <a:off x="5425176" y="702912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86D14DD-357B-276C-C7CC-69AAE049FDDB}"/>
              </a:ext>
            </a:extLst>
          </p:cNvPr>
          <p:cNvCxnSpPr/>
          <p:nvPr/>
        </p:nvCxnSpPr>
        <p:spPr>
          <a:xfrm>
            <a:off x="982336" y="69766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8E9F56F-7158-1359-F1FC-54EF493F1D45}"/>
              </a:ext>
            </a:extLst>
          </p:cNvPr>
          <p:cNvSpPr txBox="1"/>
          <p:nvPr/>
        </p:nvSpPr>
        <p:spPr>
          <a:xfrm>
            <a:off x="982336" y="8859884"/>
            <a:ext cx="731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7272243-20AA-AF14-5B82-9F5F312EB7A7}"/>
              </a:ext>
            </a:extLst>
          </p:cNvPr>
          <p:cNvSpPr txBox="1"/>
          <p:nvPr/>
        </p:nvSpPr>
        <p:spPr>
          <a:xfrm>
            <a:off x="2489089" y="88689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1AAFF97-C758-0B18-A3DA-06CA642E5DDC}"/>
              </a:ext>
            </a:extLst>
          </p:cNvPr>
          <p:cNvSpPr txBox="1"/>
          <p:nvPr/>
        </p:nvSpPr>
        <p:spPr>
          <a:xfrm>
            <a:off x="3863566" y="887620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4A5474C-4EFF-90B5-EC77-CF9A8C28A8C9}"/>
              </a:ext>
            </a:extLst>
          </p:cNvPr>
          <p:cNvSpPr txBox="1"/>
          <p:nvPr/>
        </p:nvSpPr>
        <p:spPr>
          <a:xfrm>
            <a:off x="5425176" y="888172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B246F6A-B714-3968-662E-149BA958B4EF}"/>
              </a:ext>
            </a:extLst>
          </p:cNvPr>
          <p:cNvSpPr txBox="1"/>
          <p:nvPr/>
        </p:nvSpPr>
        <p:spPr>
          <a:xfrm>
            <a:off x="3828626" y="243033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D50CF91-5860-2175-B243-5D449DB763E8}"/>
              </a:ext>
            </a:extLst>
          </p:cNvPr>
          <p:cNvCxnSpPr/>
          <p:nvPr/>
        </p:nvCxnSpPr>
        <p:spPr>
          <a:xfrm>
            <a:off x="2097825" y="52016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9471A2E9-7DB9-92BF-E281-523F0ECFA145}"/>
              </a:ext>
            </a:extLst>
          </p:cNvPr>
          <p:cNvCxnSpPr/>
          <p:nvPr/>
        </p:nvCxnSpPr>
        <p:spPr>
          <a:xfrm>
            <a:off x="3495472" y="52064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0855DBB2-B6D2-7E17-E6D3-4188492BE7A3}"/>
              </a:ext>
            </a:extLst>
          </p:cNvPr>
          <p:cNvCxnSpPr/>
          <p:nvPr/>
        </p:nvCxnSpPr>
        <p:spPr>
          <a:xfrm>
            <a:off x="4646612" y="51935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99745D7C-8D28-8D5E-A299-5D9E5F682374}"/>
              </a:ext>
            </a:extLst>
          </p:cNvPr>
          <p:cNvCxnSpPr/>
          <p:nvPr/>
        </p:nvCxnSpPr>
        <p:spPr>
          <a:xfrm>
            <a:off x="999434" y="888180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7603C3F-6FC0-9FDC-1E1A-A561BBF8B763}"/>
              </a:ext>
            </a:extLst>
          </p:cNvPr>
          <p:cNvSpPr txBox="1"/>
          <p:nvPr/>
        </p:nvSpPr>
        <p:spPr>
          <a:xfrm>
            <a:off x="4092783" y="9346033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3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720321" y="1418573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974489" y="177288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956589" y="2017406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973260" y="227866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13" name="CuadroTexto 212"/>
          <p:cNvSpPr txBox="1"/>
          <p:nvPr/>
        </p:nvSpPr>
        <p:spPr>
          <a:xfrm>
            <a:off x="977664" y="2547138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4" name="CuadroTexto 213"/>
          <p:cNvSpPr txBox="1"/>
          <p:nvPr/>
        </p:nvSpPr>
        <p:spPr>
          <a:xfrm>
            <a:off x="987582" y="279983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5" name="CuadroTexto 214"/>
          <p:cNvSpPr txBox="1"/>
          <p:nvPr/>
        </p:nvSpPr>
        <p:spPr>
          <a:xfrm>
            <a:off x="980108" y="304144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63083" y="1760196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CuadroTexto 216"/>
          <p:cNvSpPr txBox="1"/>
          <p:nvPr/>
        </p:nvSpPr>
        <p:spPr>
          <a:xfrm rot="16200000">
            <a:off x="-126890" y="2420467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786739" y="1755824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924762" y="20038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55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53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2297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24762" y="22605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55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3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22297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947867" y="25251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55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53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22297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230"/>
          <p:cNvCxnSpPr/>
          <p:nvPr/>
        </p:nvCxnSpPr>
        <p:spPr>
          <a:xfrm>
            <a:off x="947867" y="277701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2055332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3453332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>
            <a:off x="4622235" y="258509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/>
          <p:cNvCxnSpPr/>
          <p:nvPr/>
        </p:nvCxnSpPr>
        <p:spPr>
          <a:xfrm>
            <a:off x="938318" y="303659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/>
          <p:cNvCxnSpPr/>
          <p:nvPr/>
        </p:nvCxnSpPr>
        <p:spPr>
          <a:xfrm>
            <a:off x="2056116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/>
          <p:cNvCxnSpPr/>
          <p:nvPr/>
        </p:nvCxnSpPr>
        <p:spPr>
          <a:xfrm>
            <a:off x="3454116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4623019" y="282591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2049425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3451170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/>
          <p:cNvCxnSpPr/>
          <p:nvPr/>
        </p:nvCxnSpPr>
        <p:spPr>
          <a:xfrm>
            <a:off x="4633798" y="30965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CuadroTexto 241"/>
          <p:cNvSpPr txBox="1"/>
          <p:nvPr/>
        </p:nvSpPr>
        <p:spPr>
          <a:xfrm>
            <a:off x="979138" y="3416943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961238" y="3661461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4" name="CuadroTexto 243"/>
          <p:cNvSpPr txBox="1"/>
          <p:nvPr/>
        </p:nvSpPr>
        <p:spPr>
          <a:xfrm>
            <a:off x="977909" y="392271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45" name="CuadroTexto 244"/>
          <p:cNvSpPr txBox="1"/>
          <p:nvPr/>
        </p:nvSpPr>
        <p:spPr>
          <a:xfrm>
            <a:off x="982313" y="4191193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6" name="CuadroTexto 245"/>
          <p:cNvSpPr txBox="1"/>
          <p:nvPr/>
        </p:nvSpPr>
        <p:spPr>
          <a:xfrm>
            <a:off x="992231" y="4443888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7" name="CuadroTexto 246"/>
          <p:cNvSpPr txBox="1"/>
          <p:nvPr/>
        </p:nvSpPr>
        <p:spPr>
          <a:xfrm>
            <a:off x="984757" y="468549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8" name="Rectángulo redondeado 247"/>
          <p:cNvSpPr/>
          <p:nvPr/>
        </p:nvSpPr>
        <p:spPr>
          <a:xfrm>
            <a:off x="267732" y="3404251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CuadroTexto 248"/>
          <p:cNvSpPr txBox="1"/>
          <p:nvPr/>
        </p:nvSpPr>
        <p:spPr>
          <a:xfrm rot="16200000">
            <a:off x="-122241" y="4064522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50" name="Conector recto 249"/>
          <p:cNvCxnSpPr/>
          <p:nvPr/>
        </p:nvCxnSpPr>
        <p:spPr>
          <a:xfrm>
            <a:off x="791388" y="3399879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929411" y="36478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ector recto 251"/>
          <p:cNvCxnSpPr/>
          <p:nvPr/>
        </p:nvCxnSpPr>
        <p:spPr>
          <a:xfrm>
            <a:off x="2060043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458043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4626946" y="34555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>
            <a:off x="929411" y="39046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2060043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3458043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4626946" y="368479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>
            <a:off x="952516" y="41692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2060043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>
            <a:off x="3458043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>
            <a:off x="4626946" y="396389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952516" y="442107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2059981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3457981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4626884" y="422915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942967" y="468065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2060765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3458765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4627668" y="446997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071544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469544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38447" y="47406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86343" y="503573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968443" y="5280249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985114" y="5541507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277" name="CuadroTexto 276"/>
          <p:cNvSpPr txBox="1"/>
          <p:nvPr/>
        </p:nvSpPr>
        <p:spPr>
          <a:xfrm>
            <a:off x="989518" y="580998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999436" y="6062676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991962" y="630428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Rectángulo redondeado 279"/>
          <p:cNvSpPr/>
          <p:nvPr/>
        </p:nvSpPr>
        <p:spPr>
          <a:xfrm>
            <a:off x="274937" y="5023039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CuadroTexto 280"/>
          <p:cNvSpPr txBox="1"/>
          <p:nvPr/>
        </p:nvSpPr>
        <p:spPr>
          <a:xfrm rot="16200000">
            <a:off x="-133461" y="563096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82" name="Conector recto 281"/>
          <p:cNvCxnSpPr/>
          <p:nvPr/>
        </p:nvCxnSpPr>
        <p:spPr>
          <a:xfrm>
            <a:off x="798593" y="5018667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936616" y="52666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2067248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3465248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4634151" y="507437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936616" y="552342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2067248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3465248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4634151" y="530357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382"/>
          <p:cNvCxnSpPr/>
          <p:nvPr/>
        </p:nvCxnSpPr>
        <p:spPr>
          <a:xfrm>
            <a:off x="959721" y="578799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2067248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3465248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ector recto 386"/>
          <p:cNvCxnSpPr/>
          <p:nvPr/>
        </p:nvCxnSpPr>
        <p:spPr>
          <a:xfrm>
            <a:off x="4634151" y="558268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387"/>
          <p:cNvCxnSpPr/>
          <p:nvPr/>
        </p:nvCxnSpPr>
        <p:spPr>
          <a:xfrm>
            <a:off x="959721" y="603985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2067186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3465186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4634089" y="58479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50172" y="629944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67970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65970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4634873" y="608876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78749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76749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4645652" y="63594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CuadroTexto 408"/>
          <p:cNvSpPr txBox="1"/>
          <p:nvPr/>
        </p:nvSpPr>
        <p:spPr>
          <a:xfrm>
            <a:off x="2394795" y="176849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5369595" y="17474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2384559" y="2012927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3681888" y="203288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2376902" y="2256930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7" name="CuadroTexto 416"/>
          <p:cNvSpPr txBox="1"/>
          <p:nvPr/>
        </p:nvSpPr>
        <p:spPr>
          <a:xfrm>
            <a:off x="3678351" y="2269697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2" name="CuadroTexto 441"/>
          <p:cNvSpPr txBox="1"/>
          <p:nvPr/>
        </p:nvSpPr>
        <p:spPr>
          <a:xfrm>
            <a:off x="2367104" y="2530425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3" name="CuadroTexto 442"/>
          <p:cNvSpPr txBox="1"/>
          <p:nvPr/>
        </p:nvSpPr>
        <p:spPr>
          <a:xfrm>
            <a:off x="3675366" y="2514341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367103" y="2790997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3676150" y="2748397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2374810" y="3014821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3685589" y="3033159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383947" y="200278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5391852" y="2271322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5401045" y="253708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0" name="CuadroTexto 469"/>
          <p:cNvSpPr txBox="1"/>
          <p:nvPr/>
        </p:nvSpPr>
        <p:spPr>
          <a:xfrm>
            <a:off x="5408842" y="282586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CuadroTexto 470"/>
          <p:cNvSpPr txBox="1"/>
          <p:nvPr/>
        </p:nvSpPr>
        <p:spPr>
          <a:xfrm>
            <a:off x="5408842" y="307529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2" name="CuadroTexto 471"/>
          <p:cNvSpPr txBox="1"/>
          <p:nvPr/>
        </p:nvSpPr>
        <p:spPr>
          <a:xfrm>
            <a:off x="5411594" y="337405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3" name="CuadroTexto 472"/>
          <p:cNvSpPr txBox="1"/>
          <p:nvPr/>
        </p:nvSpPr>
        <p:spPr>
          <a:xfrm>
            <a:off x="5425946" y="362940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4" name="CuadroTexto 473"/>
          <p:cNvSpPr txBox="1"/>
          <p:nvPr/>
        </p:nvSpPr>
        <p:spPr>
          <a:xfrm>
            <a:off x="5433851" y="38979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5" name="CuadroTexto 474"/>
          <p:cNvSpPr txBox="1"/>
          <p:nvPr/>
        </p:nvSpPr>
        <p:spPr>
          <a:xfrm>
            <a:off x="5446911" y="418987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6" name="CuadroTexto 475"/>
          <p:cNvSpPr txBox="1"/>
          <p:nvPr/>
        </p:nvSpPr>
        <p:spPr>
          <a:xfrm>
            <a:off x="5443044" y="4423655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7" name="CuadroTexto 476"/>
          <p:cNvSpPr txBox="1"/>
          <p:nvPr/>
        </p:nvSpPr>
        <p:spPr>
          <a:xfrm>
            <a:off x="5450841" y="4665474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8" name="CuadroTexto 477"/>
          <p:cNvSpPr txBox="1"/>
          <p:nvPr/>
        </p:nvSpPr>
        <p:spPr>
          <a:xfrm>
            <a:off x="3818453" y="175582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9" name="CuadroTexto 478"/>
          <p:cNvSpPr txBox="1"/>
          <p:nvPr/>
        </p:nvSpPr>
        <p:spPr>
          <a:xfrm>
            <a:off x="2369653" y="3380343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2359607" y="3631925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3688605" y="3611277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2" name="CuadroTexto 481"/>
          <p:cNvSpPr txBox="1"/>
          <p:nvPr/>
        </p:nvSpPr>
        <p:spPr>
          <a:xfrm>
            <a:off x="2361412" y="389626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3685589" y="390870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2376422" y="4142589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3677610" y="417212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6" name="CuadroTexto 485"/>
          <p:cNvSpPr txBox="1"/>
          <p:nvPr/>
        </p:nvSpPr>
        <p:spPr>
          <a:xfrm>
            <a:off x="2385457" y="4428696"/>
            <a:ext cx="6222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7" name="CuadroTexto 486"/>
          <p:cNvSpPr txBox="1"/>
          <p:nvPr/>
        </p:nvSpPr>
        <p:spPr>
          <a:xfrm>
            <a:off x="3685625" y="4426115"/>
            <a:ext cx="6639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8" name="CuadroTexto 487"/>
          <p:cNvSpPr txBox="1"/>
          <p:nvPr/>
        </p:nvSpPr>
        <p:spPr>
          <a:xfrm>
            <a:off x="2359607" y="4661221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9" name="CuadroTexto 488"/>
          <p:cNvSpPr txBox="1"/>
          <p:nvPr/>
        </p:nvSpPr>
        <p:spPr>
          <a:xfrm>
            <a:off x="3685646" y="4683354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0" name="CuadroTexto 489"/>
          <p:cNvSpPr txBox="1"/>
          <p:nvPr/>
        </p:nvSpPr>
        <p:spPr>
          <a:xfrm>
            <a:off x="3823017" y="336093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354549" y="502626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5450841" y="499685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356791" y="52514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708359" y="523006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29,700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5443044" y="525065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2341107" y="554620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7" name="CuadroTexto 496"/>
          <p:cNvSpPr txBox="1"/>
          <p:nvPr/>
        </p:nvSpPr>
        <p:spPr>
          <a:xfrm>
            <a:off x="3702064" y="549302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8" name="CuadroTexto 497"/>
          <p:cNvSpPr txBox="1"/>
          <p:nvPr/>
        </p:nvSpPr>
        <p:spPr>
          <a:xfrm>
            <a:off x="2352821" y="580480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9" name="CuadroTexto 498"/>
          <p:cNvSpPr txBox="1"/>
          <p:nvPr/>
        </p:nvSpPr>
        <p:spPr>
          <a:xfrm>
            <a:off x="3688831" y="577528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2352821" y="606716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3684603" y="603561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2" name="CuadroTexto 501"/>
          <p:cNvSpPr txBox="1"/>
          <p:nvPr/>
        </p:nvSpPr>
        <p:spPr>
          <a:xfrm>
            <a:off x="2346657" y="634211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3" name="CuadroTexto 502"/>
          <p:cNvSpPr txBox="1"/>
          <p:nvPr/>
        </p:nvSpPr>
        <p:spPr>
          <a:xfrm>
            <a:off x="3695243" y="627601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4" name="CuadroTexto 503"/>
          <p:cNvSpPr txBox="1"/>
          <p:nvPr/>
        </p:nvSpPr>
        <p:spPr>
          <a:xfrm>
            <a:off x="3823112" y="500467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5" name="CuadroTexto 504"/>
          <p:cNvSpPr txBox="1"/>
          <p:nvPr/>
        </p:nvSpPr>
        <p:spPr>
          <a:xfrm>
            <a:off x="5443043" y="5503130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6" name="CuadroTexto 505"/>
          <p:cNvSpPr txBox="1"/>
          <p:nvPr/>
        </p:nvSpPr>
        <p:spPr>
          <a:xfrm>
            <a:off x="5457143" y="578206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7" name="CuadroTexto 506"/>
          <p:cNvSpPr txBox="1"/>
          <p:nvPr/>
        </p:nvSpPr>
        <p:spPr>
          <a:xfrm>
            <a:off x="5468436" y="603458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8" name="CuadroTexto 507"/>
          <p:cNvSpPr txBox="1"/>
          <p:nvPr/>
        </p:nvSpPr>
        <p:spPr>
          <a:xfrm>
            <a:off x="5482536" y="631351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9" name="Rectángulo redondeado 508"/>
          <p:cNvSpPr/>
          <p:nvPr/>
        </p:nvSpPr>
        <p:spPr>
          <a:xfrm>
            <a:off x="249978" y="6655923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CuadroTexto 509"/>
          <p:cNvSpPr txBox="1"/>
          <p:nvPr/>
        </p:nvSpPr>
        <p:spPr>
          <a:xfrm>
            <a:off x="2730641" y="6644937"/>
            <a:ext cx="1174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Triple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11" name="CuadroTexto 510"/>
          <p:cNvSpPr txBox="1"/>
          <p:nvPr/>
        </p:nvSpPr>
        <p:spPr>
          <a:xfrm>
            <a:off x="977538" y="701426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2" name="CuadroTexto 511"/>
          <p:cNvSpPr txBox="1"/>
          <p:nvPr/>
        </p:nvSpPr>
        <p:spPr>
          <a:xfrm>
            <a:off x="959638" y="7258780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3" name="CuadroTexto 512"/>
          <p:cNvSpPr txBox="1"/>
          <p:nvPr/>
        </p:nvSpPr>
        <p:spPr>
          <a:xfrm>
            <a:off x="976309" y="7520038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</a:p>
        </p:txBody>
      </p:sp>
      <p:sp>
        <p:nvSpPr>
          <p:cNvPr id="514" name="CuadroTexto 513"/>
          <p:cNvSpPr txBox="1"/>
          <p:nvPr/>
        </p:nvSpPr>
        <p:spPr>
          <a:xfrm>
            <a:off x="980713" y="7788512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5" name="CuadroTexto 514"/>
          <p:cNvSpPr txBox="1"/>
          <p:nvPr/>
        </p:nvSpPr>
        <p:spPr>
          <a:xfrm>
            <a:off x="990631" y="804120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6" name="CuadroTexto 515"/>
          <p:cNvSpPr txBox="1"/>
          <p:nvPr/>
        </p:nvSpPr>
        <p:spPr>
          <a:xfrm>
            <a:off x="983157" y="8282816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7" name="Rectángulo redondeado 516"/>
          <p:cNvSpPr/>
          <p:nvPr/>
        </p:nvSpPr>
        <p:spPr>
          <a:xfrm>
            <a:off x="266132" y="7001570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8" name="CuadroTexto 517"/>
          <p:cNvSpPr txBox="1"/>
          <p:nvPr/>
        </p:nvSpPr>
        <p:spPr>
          <a:xfrm rot="16200000">
            <a:off x="-123841" y="7661841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19" name="Conector recto 518"/>
          <p:cNvCxnSpPr/>
          <p:nvPr/>
        </p:nvCxnSpPr>
        <p:spPr>
          <a:xfrm>
            <a:off x="789788" y="6997198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ector recto 519"/>
          <p:cNvCxnSpPr/>
          <p:nvPr/>
        </p:nvCxnSpPr>
        <p:spPr>
          <a:xfrm>
            <a:off x="927811" y="724517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ector recto 520"/>
          <p:cNvCxnSpPr/>
          <p:nvPr/>
        </p:nvCxnSpPr>
        <p:spPr>
          <a:xfrm>
            <a:off x="2058443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ector recto 521"/>
          <p:cNvCxnSpPr/>
          <p:nvPr/>
        </p:nvCxnSpPr>
        <p:spPr>
          <a:xfrm>
            <a:off x="3456443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ector recto 522"/>
          <p:cNvCxnSpPr/>
          <p:nvPr/>
        </p:nvCxnSpPr>
        <p:spPr>
          <a:xfrm>
            <a:off x="4625346" y="70529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ector recto 523"/>
          <p:cNvCxnSpPr/>
          <p:nvPr/>
        </p:nvCxnSpPr>
        <p:spPr>
          <a:xfrm>
            <a:off x="927811" y="750195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ector recto 524"/>
          <p:cNvCxnSpPr/>
          <p:nvPr/>
        </p:nvCxnSpPr>
        <p:spPr>
          <a:xfrm>
            <a:off x="2058443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ector recto 525"/>
          <p:cNvCxnSpPr/>
          <p:nvPr/>
        </p:nvCxnSpPr>
        <p:spPr>
          <a:xfrm>
            <a:off x="3456443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ector recto 526"/>
          <p:cNvCxnSpPr/>
          <p:nvPr/>
        </p:nvCxnSpPr>
        <p:spPr>
          <a:xfrm>
            <a:off x="4625346" y="728211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950916" y="77665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2058443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6443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25346" y="756121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950916" y="801838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58381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6381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25284" y="782647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941367" y="827797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2059165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7165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26068" y="8067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2052474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3454219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4636847" y="833795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CuadroTexto 570"/>
          <p:cNvSpPr txBox="1"/>
          <p:nvPr/>
        </p:nvSpPr>
        <p:spPr>
          <a:xfrm>
            <a:off x="3821502" y="6997198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2" name="CuadroTexto 571"/>
          <p:cNvSpPr txBox="1"/>
          <p:nvPr/>
        </p:nvSpPr>
        <p:spPr>
          <a:xfrm>
            <a:off x="2358681" y="7002528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5531876" y="6991096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3801822" y="699900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2340322" y="7263173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6" name="CuadroTexto 575"/>
          <p:cNvSpPr txBox="1"/>
          <p:nvPr/>
        </p:nvSpPr>
        <p:spPr>
          <a:xfrm>
            <a:off x="3641601" y="724193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7" name="CuadroTexto 576"/>
          <p:cNvSpPr txBox="1"/>
          <p:nvPr/>
        </p:nvSpPr>
        <p:spPr>
          <a:xfrm>
            <a:off x="2350771" y="7499420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8" name="CuadroTexto 577"/>
          <p:cNvSpPr txBox="1"/>
          <p:nvPr/>
        </p:nvSpPr>
        <p:spPr>
          <a:xfrm>
            <a:off x="3652051" y="7478184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9" name="CuadroTexto 578"/>
          <p:cNvSpPr txBox="1"/>
          <p:nvPr/>
        </p:nvSpPr>
        <p:spPr>
          <a:xfrm>
            <a:off x="2340322" y="774671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0" name="CuadroTexto 579"/>
          <p:cNvSpPr txBox="1"/>
          <p:nvPr/>
        </p:nvSpPr>
        <p:spPr>
          <a:xfrm>
            <a:off x="3660377" y="7742756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1" name="CuadroTexto 580"/>
          <p:cNvSpPr txBox="1"/>
          <p:nvPr/>
        </p:nvSpPr>
        <p:spPr>
          <a:xfrm>
            <a:off x="2332333" y="799079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2" name="CuadroTexto 581"/>
          <p:cNvSpPr txBox="1"/>
          <p:nvPr/>
        </p:nvSpPr>
        <p:spPr>
          <a:xfrm>
            <a:off x="3667130" y="8021781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3" name="CuadroTexto 582"/>
          <p:cNvSpPr txBox="1"/>
          <p:nvPr/>
        </p:nvSpPr>
        <p:spPr>
          <a:xfrm>
            <a:off x="2331115" y="8282816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4" name="CuadroTexto 583"/>
          <p:cNvSpPr txBox="1"/>
          <p:nvPr/>
        </p:nvSpPr>
        <p:spPr>
          <a:xfrm>
            <a:off x="3658413" y="8271421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5" name="CuadroTexto 584"/>
          <p:cNvSpPr txBox="1"/>
          <p:nvPr/>
        </p:nvSpPr>
        <p:spPr>
          <a:xfrm>
            <a:off x="5508290" y="723420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6" name="CuadroTexto 585"/>
          <p:cNvSpPr txBox="1"/>
          <p:nvPr/>
        </p:nvSpPr>
        <p:spPr>
          <a:xfrm>
            <a:off x="5516195" y="750274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7" name="CuadroTexto 586"/>
          <p:cNvSpPr txBox="1"/>
          <p:nvPr/>
        </p:nvSpPr>
        <p:spPr>
          <a:xfrm>
            <a:off x="5529255" y="779468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8" name="CuadroTexto 587"/>
          <p:cNvSpPr txBox="1"/>
          <p:nvPr/>
        </p:nvSpPr>
        <p:spPr>
          <a:xfrm>
            <a:off x="5525388" y="802845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9" name="CuadroTexto 588"/>
          <p:cNvSpPr txBox="1"/>
          <p:nvPr/>
        </p:nvSpPr>
        <p:spPr>
          <a:xfrm>
            <a:off x="5533185" y="8270277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9774792-2D0E-A339-3031-2DA4F157FC1B}"/>
              </a:ext>
            </a:extLst>
          </p:cNvPr>
          <p:cNvSpPr txBox="1"/>
          <p:nvPr/>
        </p:nvSpPr>
        <p:spPr>
          <a:xfrm>
            <a:off x="4121662" y="8721892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19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158" name="Rectángulo redondeado 157"/>
          <p:cNvSpPr/>
          <p:nvPr/>
        </p:nvSpPr>
        <p:spPr>
          <a:xfrm>
            <a:off x="268941" y="1815433"/>
            <a:ext cx="6416488" cy="198799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CuadroTexto 158"/>
          <p:cNvSpPr txBox="1"/>
          <p:nvPr/>
        </p:nvSpPr>
        <p:spPr>
          <a:xfrm rot="16200000">
            <a:off x="-106885" y="2607299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60" name="Conector recto 159"/>
          <p:cNvCxnSpPr/>
          <p:nvPr/>
        </p:nvCxnSpPr>
        <p:spPr>
          <a:xfrm>
            <a:off x="948906" y="21382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/>
          <p:cNvCxnSpPr/>
          <p:nvPr/>
        </p:nvCxnSpPr>
        <p:spPr>
          <a:xfrm>
            <a:off x="2079538" y="18667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/>
          <p:cNvCxnSpPr/>
          <p:nvPr/>
        </p:nvCxnSpPr>
        <p:spPr>
          <a:xfrm>
            <a:off x="3477185" y="187158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/>
          <p:cNvCxnSpPr/>
          <p:nvPr/>
        </p:nvCxnSpPr>
        <p:spPr>
          <a:xfrm>
            <a:off x="4628325" y="185870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uadroTexto 163"/>
          <p:cNvSpPr txBox="1"/>
          <p:nvPr/>
        </p:nvSpPr>
        <p:spPr>
          <a:xfrm>
            <a:off x="928400" y="185389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5" name="CuadroTexto 164"/>
          <p:cNvSpPr txBox="1"/>
          <p:nvPr/>
        </p:nvSpPr>
        <p:spPr>
          <a:xfrm>
            <a:off x="2471149" y="1853031"/>
            <a:ext cx="5565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2,750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6" name="CuadroTexto 165"/>
          <p:cNvSpPr txBox="1"/>
          <p:nvPr/>
        </p:nvSpPr>
        <p:spPr>
          <a:xfrm>
            <a:off x="3898569" y="185186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5366423" y="18322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68" name="Conector recto 167"/>
          <p:cNvCxnSpPr/>
          <p:nvPr/>
        </p:nvCxnSpPr>
        <p:spPr>
          <a:xfrm>
            <a:off x="959720" y="24754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2090352" y="22040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3487999" y="22088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/>
          <p:nvPr/>
        </p:nvCxnSpPr>
        <p:spPr>
          <a:xfrm>
            <a:off x="4639139" y="219596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uadroTexto 171"/>
          <p:cNvSpPr txBox="1"/>
          <p:nvPr/>
        </p:nvSpPr>
        <p:spPr>
          <a:xfrm>
            <a:off x="2453441" y="2190714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5377237" y="216947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74" name="Conector recto 173"/>
          <p:cNvCxnSpPr/>
          <p:nvPr/>
        </p:nvCxnSpPr>
        <p:spPr>
          <a:xfrm>
            <a:off x="969413" y="27898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174"/>
          <p:cNvCxnSpPr/>
          <p:nvPr/>
        </p:nvCxnSpPr>
        <p:spPr>
          <a:xfrm>
            <a:off x="2100045" y="251837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3497692" y="252318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4648832" y="25103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uadroTexto 177"/>
          <p:cNvSpPr txBox="1"/>
          <p:nvPr/>
        </p:nvSpPr>
        <p:spPr>
          <a:xfrm>
            <a:off x="2463134" y="250505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5386930" y="2483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0" name="Conector recto 179"/>
          <p:cNvCxnSpPr/>
          <p:nvPr/>
        </p:nvCxnSpPr>
        <p:spPr>
          <a:xfrm>
            <a:off x="967193" y="310639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>
            <a:off x="2097825" y="283492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cto 181"/>
          <p:cNvCxnSpPr/>
          <p:nvPr/>
        </p:nvCxnSpPr>
        <p:spPr>
          <a:xfrm>
            <a:off x="3495472" y="283973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/>
          <p:nvPr/>
        </p:nvCxnSpPr>
        <p:spPr>
          <a:xfrm>
            <a:off x="4646612" y="282686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uadroTexto 183"/>
          <p:cNvSpPr txBox="1"/>
          <p:nvPr/>
        </p:nvSpPr>
        <p:spPr>
          <a:xfrm>
            <a:off x="2460914" y="2821611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5" name="CuadroTexto 184"/>
          <p:cNvSpPr txBox="1"/>
          <p:nvPr/>
        </p:nvSpPr>
        <p:spPr>
          <a:xfrm>
            <a:off x="5384710" y="280037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6" name="Conector recto 185"/>
          <p:cNvCxnSpPr/>
          <p:nvPr/>
        </p:nvCxnSpPr>
        <p:spPr>
          <a:xfrm>
            <a:off x="967193" y="3469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CuadroTexto 186"/>
          <p:cNvSpPr txBox="1"/>
          <p:nvPr/>
        </p:nvSpPr>
        <p:spPr>
          <a:xfrm>
            <a:off x="2460914" y="314303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3762194" y="312179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9" name="CuadroTexto 188"/>
          <p:cNvSpPr txBox="1"/>
          <p:nvPr/>
        </p:nvSpPr>
        <p:spPr>
          <a:xfrm>
            <a:off x="5384710" y="312179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0" name="CuadroTexto 189"/>
          <p:cNvSpPr txBox="1"/>
          <p:nvPr/>
        </p:nvSpPr>
        <p:spPr>
          <a:xfrm>
            <a:off x="2463229" y="351205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1" name="CuadroTexto 190"/>
          <p:cNvSpPr txBox="1"/>
          <p:nvPr/>
        </p:nvSpPr>
        <p:spPr>
          <a:xfrm>
            <a:off x="3764509" y="349082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2" name="CuadroTexto 191"/>
          <p:cNvSpPr txBox="1"/>
          <p:nvPr/>
        </p:nvSpPr>
        <p:spPr>
          <a:xfrm>
            <a:off x="5387025" y="34908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93" name="Conector recto 192"/>
          <p:cNvCxnSpPr/>
          <p:nvPr/>
        </p:nvCxnSpPr>
        <p:spPr>
          <a:xfrm>
            <a:off x="800772" y="1815433"/>
            <a:ext cx="0" cy="198799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ángulo redondeado 193"/>
          <p:cNvSpPr/>
          <p:nvPr/>
        </p:nvSpPr>
        <p:spPr>
          <a:xfrm>
            <a:off x="268941" y="3936412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195" name="CuadroTexto 194"/>
          <p:cNvSpPr txBox="1"/>
          <p:nvPr/>
        </p:nvSpPr>
        <p:spPr>
          <a:xfrm rot="16200000">
            <a:off x="-125492" y="4803219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96" name="Conector recto 195"/>
          <p:cNvCxnSpPr/>
          <p:nvPr/>
        </p:nvCxnSpPr>
        <p:spPr>
          <a:xfrm>
            <a:off x="959720" y="426463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2104752" y="399810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>
            <a:off x="3502399" y="400292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>
            <a:off x="4653539" y="39900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CuadroTexto 199"/>
          <p:cNvSpPr txBox="1"/>
          <p:nvPr/>
        </p:nvSpPr>
        <p:spPr>
          <a:xfrm>
            <a:off x="939214" y="3980296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2453440" y="397985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3918650" y="3947447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3" name="CuadroTexto 202"/>
          <p:cNvSpPr txBox="1"/>
          <p:nvPr/>
        </p:nvSpPr>
        <p:spPr>
          <a:xfrm>
            <a:off x="5377237" y="395862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04" name="Conector recto 203"/>
          <p:cNvCxnSpPr/>
          <p:nvPr/>
        </p:nvCxnSpPr>
        <p:spPr>
          <a:xfrm>
            <a:off x="969413" y="45789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204"/>
          <p:cNvCxnSpPr/>
          <p:nvPr/>
        </p:nvCxnSpPr>
        <p:spPr>
          <a:xfrm>
            <a:off x="2100045" y="430751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>
            <a:off x="3497692" y="4312326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4648832" y="4299453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uadroTexto 207"/>
          <p:cNvSpPr txBox="1"/>
          <p:nvPr/>
        </p:nvSpPr>
        <p:spPr>
          <a:xfrm>
            <a:off x="948907" y="4294641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9" name="CuadroTexto 208"/>
          <p:cNvSpPr txBox="1"/>
          <p:nvPr/>
        </p:nvSpPr>
        <p:spPr>
          <a:xfrm>
            <a:off x="2463133" y="429420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3774771" y="426599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1" name="Conector recto 210"/>
          <p:cNvCxnSpPr/>
          <p:nvPr/>
        </p:nvCxnSpPr>
        <p:spPr>
          <a:xfrm>
            <a:off x="967193" y="489553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2097825" y="462406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3495472" y="462887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cto 213"/>
          <p:cNvCxnSpPr/>
          <p:nvPr/>
        </p:nvCxnSpPr>
        <p:spPr>
          <a:xfrm>
            <a:off x="4646612" y="461600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CuadroTexto 214"/>
          <p:cNvSpPr txBox="1"/>
          <p:nvPr/>
        </p:nvSpPr>
        <p:spPr>
          <a:xfrm>
            <a:off x="946687" y="4611193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6" name="CuadroTexto 215"/>
          <p:cNvSpPr txBox="1"/>
          <p:nvPr/>
        </p:nvSpPr>
        <p:spPr>
          <a:xfrm>
            <a:off x="2460914" y="461075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7" name="CuadroTexto 216"/>
          <p:cNvSpPr txBox="1"/>
          <p:nvPr/>
        </p:nvSpPr>
        <p:spPr>
          <a:xfrm>
            <a:off x="3762194" y="4589517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2" name="Conector recto 321"/>
          <p:cNvCxnSpPr/>
          <p:nvPr/>
        </p:nvCxnSpPr>
        <p:spPr>
          <a:xfrm>
            <a:off x="967193" y="525089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CuadroTexto 322"/>
          <p:cNvSpPr txBox="1"/>
          <p:nvPr/>
        </p:nvSpPr>
        <p:spPr>
          <a:xfrm>
            <a:off x="946686" y="4935574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4" name="CuadroTexto 323"/>
          <p:cNvSpPr txBox="1"/>
          <p:nvPr/>
        </p:nvSpPr>
        <p:spPr>
          <a:xfrm>
            <a:off x="2460913" y="496097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5" name="CuadroTexto 324"/>
          <p:cNvSpPr txBox="1"/>
          <p:nvPr/>
        </p:nvSpPr>
        <p:spPr>
          <a:xfrm>
            <a:off x="3762193" y="4939741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6" name="CuadroTexto 325"/>
          <p:cNvSpPr txBox="1"/>
          <p:nvPr/>
        </p:nvSpPr>
        <p:spPr>
          <a:xfrm>
            <a:off x="947122" y="5301611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7" name="CuadroTexto 326"/>
          <p:cNvSpPr txBox="1"/>
          <p:nvPr/>
        </p:nvSpPr>
        <p:spPr>
          <a:xfrm>
            <a:off x="2463228" y="531694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8" name="CuadroTexto 327"/>
          <p:cNvSpPr txBox="1"/>
          <p:nvPr/>
        </p:nvSpPr>
        <p:spPr>
          <a:xfrm>
            <a:off x="3764508" y="5325427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29" name="Conector recto 328"/>
          <p:cNvCxnSpPr/>
          <p:nvPr/>
        </p:nvCxnSpPr>
        <p:spPr>
          <a:xfrm>
            <a:off x="800772" y="3936414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ángulo redondeado 329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1" name="CuadroTexto 330"/>
          <p:cNvSpPr txBox="1"/>
          <p:nvPr/>
        </p:nvSpPr>
        <p:spPr>
          <a:xfrm>
            <a:off x="915998" y="219496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2" name="CuadroTexto 331"/>
          <p:cNvSpPr txBox="1"/>
          <p:nvPr/>
        </p:nvSpPr>
        <p:spPr>
          <a:xfrm>
            <a:off x="926034" y="2532202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3" name="CuadroTexto 332"/>
          <p:cNvSpPr txBox="1"/>
          <p:nvPr/>
        </p:nvSpPr>
        <p:spPr>
          <a:xfrm>
            <a:off x="938652" y="2840471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4" name="CuadroTexto 333"/>
          <p:cNvSpPr txBox="1"/>
          <p:nvPr/>
        </p:nvSpPr>
        <p:spPr>
          <a:xfrm>
            <a:off x="944160" y="3147114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5" name="CuadroTexto 334"/>
          <p:cNvSpPr txBox="1"/>
          <p:nvPr/>
        </p:nvSpPr>
        <p:spPr>
          <a:xfrm>
            <a:off x="957998" y="350513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36" name="Conector recto 335"/>
          <p:cNvCxnSpPr/>
          <p:nvPr/>
        </p:nvCxnSpPr>
        <p:spPr>
          <a:xfrm>
            <a:off x="2097825" y="316433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3495472" y="316915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4646612" y="315627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>
            <a:off x="2097825" y="351319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>
            <a:off x="3495472" y="351800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4646612" y="350513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>
            <a:off x="2104752" y="49838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>
            <a:off x="3502399" y="49886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>
            <a:off x="4653539" y="49757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ector recto 344"/>
          <p:cNvCxnSpPr/>
          <p:nvPr/>
        </p:nvCxnSpPr>
        <p:spPr>
          <a:xfrm>
            <a:off x="2104752" y="532291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ector recto 345"/>
          <p:cNvCxnSpPr/>
          <p:nvPr/>
        </p:nvCxnSpPr>
        <p:spPr>
          <a:xfrm>
            <a:off x="3502399" y="53277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ector recto 346"/>
          <p:cNvCxnSpPr/>
          <p:nvPr/>
        </p:nvCxnSpPr>
        <p:spPr>
          <a:xfrm>
            <a:off x="4653539" y="53148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ector recto 347"/>
          <p:cNvCxnSpPr/>
          <p:nvPr/>
        </p:nvCxnSpPr>
        <p:spPr>
          <a:xfrm>
            <a:off x="967193" y="55793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ector recto 348"/>
          <p:cNvCxnSpPr/>
          <p:nvPr/>
        </p:nvCxnSpPr>
        <p:spPr>
          <a:xfrm>
            <a:off x="2104752" y="56676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 recto 349"/>
          <p:cNvCxnSpPr/>
          <p:nvPr/>
        </p:nvCxnSpPr>
        <p:spPr>
          <a:xfrm>
            <a:off x="3502399" y="56724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ector recto 350"/>
          <p:cNvCxnSpPr/>
          <p:nvPr/>
        </p:nvCxnSpPr>
        <p:spPr>
          <a:xfrm>
            <a:off x="4653539" y="56595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CuadroTexto 351"/>
          <p:cNvSpPr txBox="1"/>
          <p:nvPr/>
        </p:nvSpPr>
        <p:spPr>
          <a:xfrm>
            <a:off x="942208" y="5604989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3" name="CuadroTexto 352"/>
          <p:cNvSpPr txBox="1"/>
          <p:nvPr/>
        </p:nvSpPr>
        <p:spPr>
          <a:xfrm>
            <a:off x="2458315" y="562032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4" name="CuadroTexto 353"/>
          <p:cNvSpPr txBox="1"/>
          <p:nvPr/>
        </p:nvSpPr>
        <p:spPr>
          <a:xfrm>
            <a:off x="3759595" y="5628805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5" name="CuadroTexto 354"/>
          <p:cNvSpPr txBox="1"/>
          <p:nvPr/>
        </p:nvSpPr>
        <p:spPr>
          <a:xfrm>
            <a:off x="2952577" y="143332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56" name="CuadroTexto 355"/>
          <p:cNvSpPr txBox="1"/>
          <p:nvPr/>
        </p:nvSpPr>
        <p:spPr>
          <a:xfrm>
            <a:off x="5381901" y="432268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7" name="CuadroTexto 356"/>
          <p:cNvSpPr txBox="1"/>
          <p:nvPr/>
        </p:nvSpPr>
        <p:spPr>
          <a:xfrm>
            <a:off x="5391594" y="463703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8" name="CuadroTexto 357"/>
          <p:cNvSpPr txBox="1"/>
          <p:nvPr/>
        </p:nvSpPr>
        <p:spPr>
          <a:xfrm>
            <a:off x="5389374" y="495358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9" name="CuadroTexto 358"/>
          <p:cNvSpPr txBox="1"/>
          <p:nvPr/>
        </p:nvSpPr>
        <p:spPr>
          <a:xfrm>
            <a:off x="5389374" y="527500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0" name="CuadroTexto 359"/>
          <p:cNvSpPr txBox="1"/>
          <p:nvPr/>
        </p:nvSpPr>
        <p:spPr>
          <a:xfrm>
            <a:off x="5391689" y="564403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1" name="CuadroTexto 360"/>
          <p:cNvSpPr txBox="1"/>
          <p:nvPr/>
        </p:nvSpPr>
        <p:spPr>
          <a:xfrm>
            <a:off x="268941" y="6969184"/>
            <a:ext cx="2954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*Incluye precio de servicios funerarios incluye IGV.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2" name="CuadroTexto 361"/>
          <p:cNvSpPr txBox="1"/>
          <p:nvPr/>
        </p:nvSpPr>
        <p:spPr>
          <a:xfrm>
            <a:off x="3791314" y="279977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3" name="CuadroTexto 362"/>
          <p:cNvSpPr txBox="1"/>
          <p:nvPr/>
        </p:nvSpPr>
        <p:spPr>
          <a:xfrm>
            <a:off x="3795153" y="247976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4" name="CuadroTexto 363"/>
          <p:cNvSpPr txBox="1"/>
          <p:nvPr/>
        </p:nvSpPr>
        <p:spPr>
          <a:xfrm>
            <a:off x="3791604" y="2185345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5" name="Rectángulo redondeado 364"/>
          <p:cNvSpPr/>
          <p:nvPr/>
        </p:nvSpPr>
        <p:spPr>
          <a:xfrm>
            <a:off x="268941" y="6054007"/>
            <a:ext cx="6441702" cy="287881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6" name="CuadroTexto 365"/>
          <p:cNvSpPr txBox="1"/>
          <p:nvPr/>
        </p:nvSpPr>
        <p:spPr>
          <a:xfrm>
            <a:off x="2848977" y="6042291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 Productos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67" name="Rectángulo redondeado 366"/>
          <p:cNvSpPr/>
          <p:nvPr/>
        </p:nvSpPr>
        <p:spPr>
          <a:xfrm>
            <a:off x="268941" y="6392733"/>
            <a:ext cx="6423415" cy="468608"/>
          </a:xfrm>
          <a:prstGeom prst="roundRect">
            <a:avLst>
              <a:gd name="adj" fmla="val 17342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8" name="Conector recto 367"/>
          <p:cNvCxnSpPr/>
          <p:nvPr/>
        </p:nvCxnSpPr>
        <p:spPr>
          <a:xfrm>
            <a:off x="3753053" y="64920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ector recto 368"/>
          <p:cNvCxnSpPr/>
          <p:nvPr/>
        </p:nvCxnSpPr>
        <p:spPr>
          <a:xfrm>
            <a:off x="5109705" y="647913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CuadroTexto 369"/>
          <p:cNvSpPr txBox="1"/>
          <p:nvPr/>
        </p:nvSpPr>
        <p:spPr>
          <a:xfrm>
            <a:off x="395509" y="6500576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Columbario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1" name="CuadroTexto 370"/>
          <p:cNvSpPr txBox="1"/>
          <p:nvPr/>
        </p:nvSpPr>
        <p:spPr>
          <a:xfrm>
            <a:off x="2799621" y="6500738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2" name="CuadroTexto 371"/>
          <p:cNvSpPr txBox="1"/>
          <p:nvPr/>
        </p:nvSpPr>
        <p:spPr>
          <a:xfrm>
            <a:off x="4054579" y="648842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3" name="CuadroTexto 372"/>
          <p:cNvSpPr txBox="1"/>
          <p:nvPr/>
        </p:nvSpPr>
        <p:spPr>
          <a:xfrm>
            <a:off x="5614696" y="6479927"/>
            <a:ext cx="4587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74" name="Conector recto 373"/>
          <p:cNvCxnSpPr/>
          <p:nvPr/>
        </p:nvCxnSpPr>
        <p:spPr>
          <a:xfrm>
            <a:off x="2478075" y="648842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616D8031-7FD0-0312-AB00-43DDB1903F3D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003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20" name="Rectángulo redondeado 219"/>
          <p:cNvSpPr/>
          <p:nvPr/>
        </p:nvSpPr>
        <p:spPr>
          <a:xfrm>
            <a:off x="268941" y="187554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221" name="CuadroTexto 220"/>
          <p:cNvSpPr txBox="1"/>
          <p:nvPr/>
        </p:nvSpPr>
        <p:spPr>
          <a:xfrm rot="16200000">
            <a:off x="-3503" y="2742355"/>
            <a:ext cx="108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22" name="Conector recto 221"/>
          <p:cNvCxnSpPr/>
          <p:nvPr/>
        </p:nvCxnSpPr>
        <p:spPr>
          <a:xfrm>
            <a:off x="959720" y="22037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2104752" y="193724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3502399" y="194205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4653539" y="192918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uadroTexto 225"/>
          <p:cNvSpPr txBox="1"/>
          <p:nvPr/>
        </p:nvSpPr>
        <p:spPr>
          <a:xfrm>
            <a:off x="939214" y="191943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7" name="CuadroTexto 226"/>
          <p:cNvSpPr txBox="1"/>
          <p:nvPr/>
        </p:nvSpPr>
        <p:spPr>
          <a:xfrm>
            <a:off x="2449609" y="193024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8" name="CuadroTexto 227"/>
          <p:cNvSpPr txBox="1"/>
          <p:nvPr/>
        </p:nvSpPr>
        <p:spPr>
          <a:xfrm>
            <a:off x="3909284" y="190291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9" name="CuadroTexto 228"/>
          <p:cNvSpPr txBox="1"/>
          <p:nvPr/>
        </p:nvSpPr>
        <p:spPr>
          <a:xfrm>
            <a:off x="5377237" y="18977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0" name="Conector recto 229"/>
          <p:cNvCxnSpPr/>
          <p:nvPr/>
        </p:nvCxnSpPr>
        <p:spPr>
          <a:xfrm>
            <a:off x="969413" y="25181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cto 230"/>
          <p:cNvCxnSpPr/>
          <p:nvPr/>
        </p:nvCxnSpPr>
        <p:spPr>
          <a:xfrm>
            <a:off x="2100045" y="224664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>
            <a:off x="3497692" y="22514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>
            <a:off x="4648832" y="223858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CuadroTexto 233"/>
          <p:cNvSpPr txBox="1"/>
          <p:nvPr/>
        </p:nvSpPr>
        <p:spPr>
          <a:xfrm>
            <a:off x="948907" y="223377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5" name="CuadroTexto 234"/>
          <p:cNvSpPr txBox="1"/>
          <p:nvPr/>
        </p:nvSpPr>
        <p:spPr>
          <a:xfrm>
            <a:off x="2460388" y="22301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6" name="CuadroTexto 235"/>
          <p:cNvSpPr txBox="1"/>
          <p:nvPr/>
        </p:nvSpPr>
        <p:spPr>
          <a:xfrm>
            <a:off x="3764413" y="221210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37" name="Conector recto 236"/>
          <p:cNvCxnSpPr/>
          <p:nvPr/>
        </p:nvCxnSpPr>
        <p:spPr>
          <a:xfrm>
            <a:off x="967193" y="283466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2097825" y="25632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/>
          <p:cNvCxnSpPr/>
          <p:nvPr/>
        </p:nvCxnSpPr>
        <p:spPr>
          <a:xfrm>
            <a:off x="3495472" y="256801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/>
          <p:cNvCxnSpPr/>
          <p:nvPr/>
        </p:nvCxnSpPr>
        <p:spPr>
          <a:xfrm>
            <a:off x="4646612" y="255514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uadroTexto 240"/>
          <p:cNvSpPr txBox="1"/>
          <p:nvPr/>
        </p:nvSpPr>
        <p:spPr>
          <a:xfrm>
            <a:off x="946687" y="25503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2" name="CuadroTexto 241"/>
          <p:cNvSpPr txBox="1"/>
          <p:nvPr/>
        </p:nvSpPr>
        <p:spPr>
          <a:xfrm>
            <a:off x="2460914" y="254988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3" name="CuadroTexto 242"/>
          <p:cNvSpPr txBox="1"/>
          <p:nvPr/>
        </p:nvSpPr>
        <p:spPr>
          <a:xfrm>
            <a:off x="3762194" y="2528653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44" name="Conector recto 243"/>
          <p:cNvCxnSpPr/>
          <p:nvPr/>
        </p:nvCxnSpPr>
        <p:spPr>
          <a:xfrm>
            <a:off x="967193" y="319002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uadroTexto 244"/>
          <p:cNvSpPr txBox="1"/>
          <p:nvPr/>
        </p:nvSpPr>
        <p:spPr>
          <a:xfrm>
            <a:off x="946686" y="287471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6" name="CuadroTexto 245"/>
          <p:cNvSpPr txBox="1"/>
          <p:nvPr/>
        </p:nvSpPr>
        <p:spPr>
          <a:xfrm>
            <a:off x="2460913" y="290011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7" name="CuadroTexto 246"/>
          <p:cNvSpPr txBox="1"/>
          <p:nvPr/>
        </p:nvSpPr>
        <p:spPr>
          <a:xfrm>
            <a:off x="3762193" y="28788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8" name="CuadroTexto 247"/>
          <p:cNvSpPr txBox="1"/>
          <p:nvPr/>
        </p:nvSpPr>
        <p:spPr>
          <a:xfrm>
            <a:off x="947122" y="324074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9" name="CuadroTexto 248"/>
          <p:cNvSpPr txBox="1"/>
          <p:nvPr/>
        </p:nvSpPr>
        <p:spPr>
          <a:xfrm>
            <a:off x="2463228" y="325608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0" name="CuadroTexto 249"/>
          <p:cNvSpPr txBox="1"/>
          <p:nvPr/>
        </p:nvSpPr>
        <p:spPr>
          <a:xfrm>
            <a:off x="3764508" y="326456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51" name="Conector recto 250"/>
          <p:cNvCxnSpPr/>
          <p:nvPr/>
        </p:nvCxnSpPr>
        <p:spPr>
          <a:xfrm>
            <a:off x="800772" y="187555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2104752" y="292293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3502399" y="29277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4653539" y="291487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2104752" y="32620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3502399" y="326686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/>
          <p:cNvCxnSpPr/>
          <p:nvPr/>
        </p:nvCxnSpPr>
        <p:spPr>
          <a:xfrm>
            <a:off x="4653539" y="325399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269"/>
          <p:cNvCxnSpPr/>
          <p:nvPr/>
        </p:nvCxnSpPr>
        <p:spPr>
          <a:xfrm>
            <a:off x="967193" y="35184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/>
          <p:cNvCxnSpPr/>
          <p:nvPr/>
        </p:nvCxnSpPr>
        <p:spPr>
          <a:xfrm>
            <a:off x="2104752" y="36067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>
            <a:off x="3502399" y="36115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ector recto 272"/>
          <p:cNvCxnSpPr/>
          <p:nvPr/>
        </p:nvCxnSpPr>
        <p:spPr>
          <a:xfrm>
            <a:off x="4653539" y="35986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CuadroTexto 273"/>
          <p:cNvSpPr txBox="1"/>
          <p:nvPr/>
        </p:nvSpPr>
        <p:spPr>
          <a:xfrm>
            <a:off x="942208" y="354412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2486311" y="354716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6" name="CuadroTexto 275"/>
          <p:cNvSpPr txBox="1"/>
          <p:nvPr/>
        </p:nvSpPr>
        <p:spPr>
          <a:xfrm>
            <a:off x="3763144" y="35688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7" name="CuadroTexto 276"/>
          <p:cNvSpPr txBox="1"/>
          <p:nvPr/>
        </p:nvSpPr>
        <p:spPr>
          <a:xfrm>
            <a:off x="5381901" y="226182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8" name="CuadroTexto 277"/>
          <p:cNvSpPr txBox="1"/>
          <p:nvPr/>
        </p:nvSpPr>
        <p:spPr>
          <a:xfrm>
            <a:off x="5391594" y="257616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9" name="CuadroTexto 278"/>
          <p:cNvSpPr txBox="1"/>
          <p:nvPr/>
        </p:nvSpPr>
        <p:spPr>
          <a:xfrm>
            <a:off x="5389374" y="289272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0" name="CuadroTexto 279"/>
          <p:cNvSpPr txBox="1"/>
          <p:nvPr/>
        </p:nvSpPr>
        <p:spPr>
          <a:xfrm>
            <a:off x="5389374" y="321414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1" name="CuadroTexto 280"/>
          <p:cNvSpPr txBox="1"/>
          <p:nvPr/>
        </p:nvSpPr>
        <p:spPr>
          <a:xfrm>
            <a:off x="5391689" y="358316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2" name="Rectángulo redondeado 281"/>
          <p:cNvSpPr/>
          <p:nvPr/>
        </p:nvSpPr>
        <p:spPr>
          <a:xfrm>
            <a:off x="268941" y="1434666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CuadroTexto 282"/>
          <p:cNvSpPr txBox="1"/>
          <p:nvPr/>
        </p:nvSpPr>
        <p:spPr>
          <a:xfrm>
            <a:off x="2933548" y="144271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Dobles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219">
            <a:extLst>
              <a:ext uri="{FF2B5EF4-FFF2-40B4-BE49-F238E27FC236}">
                <a16:creationId xmlns:a16="http://schemas.microsoft.com/office/drawing/2014/main" id="{1D177333-7E3A-0596-15DB-CF66E9A9B907}"/>
              </a:ext>
            </a:extLst>
          </p:cNvPr>
          <p:cNvSpPr/>
          <p:nvPr/>
        </p:nvSpPr>
        <p:spPr>
          <a:xfrm>
            <a:off x="287228" y="4185058"/>
            <a:ext cx="6416488" cy="2040436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t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78D550-DC10-35DB-E1A1-8A2BB4784268}"/>
              </a:ext>
            </a:extLst>
          </p:cNvPr>
          <p:cNvSpPr txBox="1"/>
          <p:nvPr/>
        </p:nvSpPr>
        <p:spPr>
          <a:xfrm rot="16200000">
            <a:off x="-107205" y="5051865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D44CDF6-9A21-6BB5-AAD2-77345D9C453F}"/>
              </a:ext>
            </a:extLst>
          </p:cNvPr>
          <p:cNvCxnSpPr/>
          <p:nvPr/>
        </p:nvCxnSpPr>
        <p:spPr>
          <a:xfrm>
            <a:off x="978007" y="45132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6BF1DDF-91C7-3612-F43D-0355C50155FC}"/>
              </a:ext>
            </a:extLst>
          </p:cNvPr>
          <p:cNvCxnSpPr/>
          <p:nvPr/>
        </p:nvCxnSpPr>
        <p:spPr>
          <a:xfrm>
            <a:off x="2123039" y="424675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7253903-A00D-2DCD-B30B-458BE8C4EAD2}"/>
              </a:ext>
            </a:extLst>
          </p:cNvPr>
          <p:cNvCxnSpPr/>
          <p:nvPr/>
        </p:nvCxnSpPr>
        <p:spPr>
          <a:xfrm>
            <a:off x="3520686" y="425156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BB4604-DE9E-154C-79FD-3084E95D8F20}"/>
              </a:ext>
            </a:extLst>
          </p:cNvPr>
          <p:cNvCxnSpPr/>
          <p:nvPr/>
        </p:nvCxnSpPr>
        <p:spPr>
          <a:xfrm>
            <a:off x="4671826" y="4238695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09DB744-A991-C43D-FF44-5AE62877397B}"/>
              </a:ext>
            </a:extLst>
          </p:cNvPr>
          <p:cNvSpPr txBox="1"/>
          <p:nvPr/>
        </p:nvSpPr>
        <p:spPr>
          <a:xfrm>
            <a:off x="957501" y="4228942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F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231E333-8D0B-F61E-B2F8-E4F40D4302DE}"/>
              </a:ext>
            </a:extLst>
          </p:cNvPr>
          <p:cNvSpPr txBox="1"/>
          <p:nvPr/>
        </p:nvSpPr>
        <p:spPr>
          <a:xfrm>
            <a:off x="2491153" y="422832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20C89E-2876-E67C-8605-0AA5BFB92ABE}"/>
              </a:ext>
            </a:extLst>
          </p:cNvPr>
          <p:cNvSpPr txBox="1"/>
          <p:nvPr/>
        </p:nvSpPr>
        <p:spPr>
          <a:xfrm>
            <a:off x="3927571" y="421242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9FA26B8-FCD1-C0E2-6368-07BA60AEB585}"/>
              </a:ext>
            </a:extLst>
          </p:cNvPr>
          <p:cNvSpPr txBox="1"/>
          <p:nvPr/>
        </p:nvSpPr>
        <p:spPr>
          <a:xfrm>
            <a:off x="5395524" y="420726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12166030-249E-B78C-B1AC-8EFFAC625229}"/>
              </a:ext>
            </a:extLst>
          </p:cNvPr>
          <p:cNvCxnSpPr/>
          <p:nvPr/>
        </p:nvCxnSpPr>
        <p:spPr>
          <a:xfrm>
            <a:off x="987700" y="48276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C04030D-F52B-6091-0E2A-6BFB09E927E8}"/>
              </a:ext>
            </a:extLst>
          </p:cNvPr>
          <p:cNvCxnSpPr/>
          <p:nvPr/>
        </p:nvCxnSpPr>
        <p:spPr>
          <a:xfrm>
            <a:off x="2118332" y="455615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F3D0E23-4F13-6340-668A-FC5EF924CB6B}"/>
              </a:ext>
            </a:extLst>
          </p:cNvPr>
          <p:cNvCxnSpPr/>
          <p:nvPr/>
        </p:nvCxnSpPr>
        <p:spPr>
          <a:xfrm>
            <a:off x="3515979" y="456097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C496119-CE49-EC89-236C-42A3182770BF}"/>
              </a:ext>
            </a:extLst>
          </p:cNvPr>
          <p:cNvCxnSpPr/>
          <p:nvPr/>
        </p:nvCxnSpPr>
        <p:spPr>
          <a:xfrm>
            <a:off x="4667119" y="4548099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D9D7EFB-3144-4BB4-D6BB-0F12760CE1FB}"/>
              </a:ext>
            </a:extLst>
          </p:cNvPr>
          <p:cNvSpPr txBox="1"/>
          <p:nvPr/>
        </p:nvSpPr>
        <p:spPr>
          <a:xfrm>
            <a:off x="967194" y="4543287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CC6340E-0A59-1DC5-410F-C6D7D63BC3C5}"/>
              </a:ext>
            </a:extLst>
          </p:cNvPr>
          <p:cNvSpPr txBox="1"/>
          <p:nvPr/>
        </p:nvSpPr>
        <p:spPr>
          <a:xfrm>
            <a:off x="2500601" y="4550731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06EDF3E-9F3C-6797-A186-A563094EB264}"/>
              </a:ext>
            </a:extLst>
          </p:cNvPr>
          <p:cNvSpPr txBox="1"/>
          <p:nvPr/>
        </p:nvSpPr>
        <p:spPr>
          <a:xfrm>
            <a:off x="3782700" y="4521611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A274CBB-306F-0667-9E2D-24523E172E2A}"/>
              </a:ext>
            </a:extLst>
          </p:cNvPr>
          <p:cNvCxnSpPr/>
          <p:nvPr/>
        </p:nvCxnSpPr>
        <p:spPr>
          <a:xfrm>
            <a:off x="985480" y="514417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DCAC163E-6A2A-0FF4-7E87-212AE725C195}"/>
              </a:ext>
            </a:extLst>
          </p:cNvPr>
          <p:cNvCxnSpPr/>
          <p:nvPr/>
        </p:nvCxnSpPr>
        <p:spPr>
          <a:xfrm>
            <a:off x="2116112" y="487271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D7BE3E5B-4171-6E13-F6A3-4CDA78B3E105}"/>
              </a:ext>
            </a:extLst>
          </p:cNvPr>
          <p:cNvCxnSpPr/>
          <p:nvPr/>
        </p:nvCxnSpPr>
        <p:spPr>
          <a:xfrm>
            <a:off x="3513759" y="487752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4961551-B2E7-3AD2-F88B-5CADBB123655}"/>
              </a:ext>
            </a:extLst>
          </p:cNvPr>
          <p:cNvCxnSpPr/>
          <p:nvPr/>
        </p:nvCxnSpPr>
        <p:spPr>
          <a:xfrm>
            <a:off x="4664899" y="486465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3D219BC-893D-4BBE-40A6-DF02BA24100B}"/>
              </a:ext>
            </a:extLst>
          </p:cNvPr>
          <p:cNvSpPr txBox="1"/>
          <p:nvPr/>
        </p:nvSpPr>
        <p:spPr>
          <a:xfrm>
            <a:off x="964974" y="485983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3FBAE01-723F-A9B6-9DD7-4D30C312BA73}"/>
              </a:ext>
            </a:extLst>
          </p:cNvPr>
          <p:cNvSpPr txBox="1"/>
          <p:nvPr/>
        </p:nvSpPr>
        <p:spPr>
          <a:xfrm>
            <a:off x="2479201" y="4859399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C68EE22-531F-6587-B45D-3E7309BD5FE2}"/>
              </a:ext>
            </a:extLst>
          </p:cNvPr>
          <p:cNvSpPr txBox="1"/>
          <p:nvPr/>
        </p:nvSpPr>
        <p:spPr>
          <a:xfrm>
            <a:off x="3780481" y="4838163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511BE60A-A3BE-D779-3932-E7335B926D67}"/>
              </a:ext>
            </a:extLst>
          </p:cNvPr>
          <p:cNvCxnSpPr/>
          <p:nvPr/>
        </p:nvCxnSpPr>
        <p:spPr>
          <a:xfrm>
            <a:off x="985480" y="54995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9CEE4B5-3250-C74C-1842-A80062924B54}"/>
              </a:ext>
            </a:extLst>
          </p:cNvPr>
          <p:cNvSpPr txBox="1"/>
          <p:nvPr/>
        </p:nvSpPr>
        <p:spPr>
          <a:xfrm>
            <a:off x="964973" y="5184220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B012B87-609F-95E3-32A5-DD737F5D4CB6}"/>
              </a:ext>
            </a:extLst>
          </p:cNvPr>
          <p:cNvSpPr txBox="1"/>
          <p:nvPr/>
        </p:nvSpPr>
        <p:spPr>
          <a:xfrm>
            <a:off x="2479200" y="520962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AB9DA22-3863-BC74-CD86-C4256E1615B4}"/>
              </a:ext>
            </a:extLst>
          </p:cNvPr>
          <p:cNvSpPr txBox="1"/>
          <p:nvPr/>
        </p:nvSpPr>
        <p:spPr>
          <a:xfrm>
            <a:off x="3780480" y="5188387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B8C66AA-56C9-D54F-D982-32199BA48577}"/>
              </a:ext>
            </a:extLst>
          </p:cNvPr>
          <p:cNvSpPr txBox="1"/>
          <p:nvPr/>
        </p:nvSpPr>
        <p:spPr>
          <a:xfrm>
            <a:off x="965409" y="5550257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B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9E820F3-86DB-56B8-F676-219E0524E9BE}"/>
              </a:ext>
            </a:extLst>
          </p:cNvPr>
          <p:cNvSpPr txBox="1"/>
          <p:nvPr/>
        </p:nvSpPr>
        <p:spPr>
          <a:xfrm>
            <a:off x="2481515" y="556559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3164021-FFAD-93AD-6402-F79089295424}"/>
              </a:ext>
            </a:extLst>
          </p:cNvPr>
          <p:cNvSpPr txBox="1"/>
          <p:nvPr/>
        </p:nvSpPr>
        <p:spPr>
          <a:xfrm>
            <a:off x="3782795" y="5574073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6AF4B585-D34D-E5C6-CECC-C0FF0486A48F}"/>
              </a:ext>
            </a:extLst>
          </p:cNvPr>
          <p:cNvCxnSpPr/>
          <p:nvPr/>
        </p:nvCxnSpPr>
        <p:spPr>
          <a:xfrm>
            <a:off x="819059" y="4185060"/>
            <a:ext cx="0" cy="204043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C36BDBF5-CFAE-C8CF-4C94-B1E6D79014AC}"/>
              </a:ext>
            </a:extLst>
          </p:cNvPr>
          <p:cNvCxnSpPr/>
          <p:nvPr/>
        </p:nvCxnSpPr>
        <p:spPr>
          <a:xfrm>
            <a:off x="2123039" y="523244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60E9E077-9D2D-67E7-595C-59DF9B7EB4A5}"/>
              </a:ext>
            </a:extLst>
          </p:cNvPr>
          <p:cNvCxnSpPr/>
          <p:nvPr/>
        </p:nvCxnSpPr>
        <p:spPr>
          <a:xfrm>
            <a:off x="3520686" y="52372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48806940-3024-25D6-9830-45DE9303F20B}"/>
              </a:ext>
            </a:extLst>
          </p:cNvPr>
          <p:cNvCxnSpPr/>
          <p:nvPr/>
        </p:nvCxnSpPr>
        <p:spPr>
          <a:xfrm>
            <a:off x="4671826" y="522438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B715B6A-2F1C-C6AC-51AD-B86840A9DA50}"/>
              </a:ext>
            </a:extLst>
          </p:cNvPr>
          <p:cNvCxnSpPr/>
          <p:nvPr/>
        </p:nvCxnSpPr>
        <p:spPr>
          <a:xfrm>
            <a:off x="2123039" y="557156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B4B5BBF9-221F-8290-4A0B-70868C43033C}"/>
              </a:ext>
            </a:extLst>
          </p:cNvPr>
          <p:cNvCxnSpPr/>
          <p:nvPr/>
        </p:nvCxnSpPr>
        <p:spPr>
          <a:xfrm>
            <a:off x="3520686" y="557637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F00A8ACD-002C-8E65-6DAD-F6ED2BB9F4BB}"/>
              </a:ext>
            </a:extLst>
          </p:cNvPr>
          <p:cNvCxnSpPr/>
          <p:nvPr/>
        </p:nvCxnSpPr>
        <p:spPr>
          <a:xfrm>
            <a:off x="4671826" y="5563501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E8640379-AB98-64A4-38F8-CC46E088385B}"/>
              </a:ext>
            </a:extLst>
          </p:cNvPr>
          <p:cNvCxnSpPr/>
          <p:nvPr/>
        </p:nvCxnSpPr>
        <p:spPr>
          <a:xfrm>
            <a:off x="985480" y="582798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976E1457-9110-B689-AD75-54897BCACA72}"/>
              </a:ext>
            </a:extLst>
          </p:cNvPr>
          <p:cNvCxnSpPr/>
          <p:nvPr/>
        </p:nvCxnSpPr>
        <p:spPr>
          <a:xfrm>
            <a:off x="2123039" y="591625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B7DBFF1E-A449-C71D-8C80-EB7D85D29A2E}"/>
              </a:ext>
            </a:extLst>
          </p:cNvPr>
          <p:cNvCxnSpPr/>
          <p:nvPr/>
        </p:nvCxnSpPr>
        <p:spPr>
          <a:xfrm>
            <a:off x="3520686" y="59210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6B817089-F043-D6EE-1D33-9CCF8CEE6023}"/>
              </a:ext>
            </a:extLst>
          </p:cNvPr>
          <p:cNvCxnSpPr/>
          <p:nvPr/>
        </p:nvCxnSpPr>
        <p:spPr>
          <a:xfrm>
            <a:off x="4671826" y="5908197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A984853-E452-3646-85F7-BF41F441869A}"/>
              </a:ext>
            </a:extLst>
          </p:cNvPr>
          <p:cNvSpPr txBox="1"/>
          <p:nvPr/>
        </p:nvSpPr>
        <p:spPr>
          <a:xfrm>
            <a:off x="960495" y="585363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440D5DF-748F-6D40-4DA7-B34F4AB23F68}"/>
              </a:ext>
            </a:extLst>
          </p:cNvPr>
          <p:cNvSpPr txBox="1"/>
          <p:nvPr/>
        </p:nvSpPr>
        <p:spPr>
          <a:xfrm>
            <a:off x="2538672" y="5859035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EF090EB-106F-C018-D603-9CD2665C6205}"/>
              </a:ext>
            </a:extLst>
          </p:cNvPr>
          <p:cNvSpPr txBox="1"/>
          <p:nvPr/>
        </p:nvSpPr>
        <p:spPr>
          <a:xfrm>
            <a:off x="3813341" y="5878407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EE02E73-10A4-0F93-96F6-FEB60B790423}"/>
              </a:ext>
            </a:extLst>
          </p:cNvPr>
          <p:cNvSpPr txBox="1"/>
          <p:nvPr/>
        </p:nvSpPr>
        <p:spPr>
          <a:xfrm>
            <a:off x="5400188" y="457133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3121364-BFC5-D318-FB7B-F278B084D85B}"/>
              </a:ext>
            </a:extLst>
          </p:cNvPr>
          <p:cNvSpPr txBox="1"/>
          <p:nvPr/>
        </p:nvSpPr>
        <p:spPr>
          <a:xfrm>
            <a:off x="5409881" y="488567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30BBDDBA-E29B-E14D-042E-CA67AA69A2DC}"/>
              </a:ext>
            </a:extLst>
          </p:cNvPr>
          <p:cNvSpPr txBox="1"/>
          <p:nvPr/>
        </p:nvSpPr>
        <p:spPr>
          <a:xfrm>
            <a:off x="5407661" y="520223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4D4135E-D72E-9580-71F5-6F371ABE8926}"/>
              </a:ext>
            </a:extLst>
          </p:cNvPr>
          <p:cNvSpPr txBox="1"/>
          <p:nvPr/>
        </p:nvSpPr>
        <p:spPr>
          <a:xfrm>
            <a:off x="5407661" y="552365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E9F24AA-1B24-E9BF-D848-B732F774986B}"/>
              </a:ext>
            </a:extLst>
          </p:cNvPr>
          <p:cNvSpPr txBox="1"/>
          <p:nvPr/>
        </p:nvSpPr>
        <p:spPr>
          <a:xfrm>
            <a:off x="5409976" y="589267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34681C9-5876-B33E-0ECE-B0C82AB425C9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069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252" name="Rectángulo redondeado 251"/>
          <p:cNvSpPr/>
          <p:nvPr/>
        </p:nvSpPr>
        <p:spPr>
          <a:xfrm>
            <a:off x="268942" y="520425"/>
            <a:ext cx="1261869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PISCO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88" name="Rectángulo redondeado 287"/>
          <p:cNvSpPr/>
          <p:nvPr/>
        </p:nvSpPr>
        <p:spPr>
          <a:xfrm>
            <a:off x="242926" y="1493550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CuadroTexto 288"/>
          <p:cNvSpPr txBox="1"/>
          <p:nvPr/>
        </p:nvSpPr>
        <p:spPr>
          <a:xfrm>
            <a:off x="5380920" y="1922523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0" name="Rectángulo redondeado 289"/>
          <p:cNvSpPr/>
          <p:nvPr/>
        </p:nvSpPr>
        <p:spPr>
          <a:xfrm>
            <a:off x="239042" y="1941502"/>
            <a:ext cx="6379915" cy="88061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CuadroTexto 290"/>
          <p:cNvSpPr txBox="1"/>
          <p:nvPr/>
        </p:nvSpPr>
        <p:spPr>
          <a:xfrm rot="16200000">
            <a:off x="139162" y="226837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92" name="Conector recto 291"/>
          <p:cNvCxnSpPr>
            <a:cxnSpLocks/>
          </p:cNvCxnSpPr>
          <p:nvPr/>
        </p:nvCxnSpPr>
        <p:spPr>
          <a:xfrm>
            <a:off x="762698" y="1937130"/>
            <a:ext cx="0" cy="88498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900721" y="218510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2031353" y="1992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3429353" y="1992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4598256" y="19928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cto 296"/>
          <p:cNvCxnSpPr/>
          <p:nvPr/>
        </p:nvCxnSpPr>
        <p:spPr>
          <a:xfrm>
            <a:off x="900721" y="244188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cto 297"/>
          <p:cNvCxnSpPr/>
          <p:nvPr/>
        </p:nvCxnSpPr>
        <p:spPr>
          <a:xfrm>
            <a:off x="2031353" y="22220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ector recto 298"/>
          <p:cNvCxnSpPr/>
          <p:nvPr/>
        </p:nvCxnSpPr>
        <p:spPr>
          <a:xfrm>
            <a:off x="3429353" y="22220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ector recto 299"/>
          <p:cNvCxnSpPr/>
          <p:nvPr/>
        </p:nvCxnSpPr>
        <p:spPr>
          <a:xfrm>
            <a:off x="4598256" y="222204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>
            <a:off x="2031353" y="2501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>
            <a:off x="3429353" y="2501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>
            <a:off x="4598256" y="250114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CuadroTexto 307"/>
          <p:cNvSpPr txBox="1"/>
          <p:nvPr/>
        </p:nvSpPr>
        <p:spPr>
          <a:xfrm>
            <a:off x="900752" y="194380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899876" y="2494850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895531" y="218947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2" name="Rectángulo redondeado 311"/>
          <p:cNvSpPr/>
          <p:nvPr/>
        </p:nvSpPr>
        <p:spPr>
          <a:xfrm>
            <a:off x="239041" y="2974841"/>
            <a:ext cx="6379915" cy="88061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3" name="CuadroTexto 312"/>
          <p:cNvSpPr txBox="1"/>
          <p:nvPr/>
        </p:nvSpPr>
        <p:spPr>
          <a:xfrm rot="16200000">
            <a:off x="147049" y="3250903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14" name="Conector recto 313"/>
          <p:cNvCxnSpPr>
            <a:cxnSpLocks/>
          </p:cNvCxnSpPr>
          <p:nvPr/>
        </p:nvCxnSpPr>
        <p:spPr>
          <a:xfrm>
            <a:off x="762697" y="2970469"/>
            <a:ext cx="1" cy="88498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 recto 314"/>
          <p:cNvCxnSpPr/>
          <p:nvPr/>
        </p:nvCxnSpPr>
        <p:spPr>
          <a:xfrm>
            <a:off x="900720" y="32184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2031352" y="30261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ector recto 316"/>
          <p:cNvCxnSpPr/>
          <p:nvPr/>
        </p:nvCxnSpPr>
        <p:spPr>
          <a:xfrm>
            <a:off x="3429352" y="30261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/>
          <p:cNvCxnSpPr/>
          <p:nvPr/>
        </p:nvCxnSpPr>
        <p:spPr>
          <a:xfrm>
            <a:off x="4598255" y="30261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/>
          <p:cNvCxnSpPr/>
          <p:nvPr/>
        </p:nvCxnSpPr>
        <p:spPr>
          <a:xfrm>
            <a:off x="900720" y="34752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ector recto 319"/>
          <p:cNvCxnSpPr/>
          <p:nvPr/>
        </p:nvCxnSpPr>
        <p:spPr>
          <a:xfrm>
            <a:off x="2031352" y="32553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recto 320"/>
          <p:cNvCxnSpPr/>
          <p:nvPr/>
        </p:nvCxnSpPr>
        <p:spPr>
          <a:xfrm>
            <a:off x="3429352" y="32553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ector recto 374"/>
          <p:cNvCxnSpPr/>
          <p:nvPr/>
        </p:nvCxnSpPr>
        <p:spPr>
          <a:xfrm>
            <a:off x="4598255" y="32553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recto 375"/>
          <p:cNvCxnSpPr/>
          <p:nvPr/>
        </p:nvCxnSpPr>
        <p:spPr>
          <a:xfrm>
            <a:off x="2031352" y="3534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ector recto 376"/>
          <p:cNvCxnSpPr/>
          <p:nvPr/>
        </p:nvCxnSpPr>
        <p:spPr>
          <a:xfrm>
            <a:off x="3429352" y="3534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>
            <a:off x="4598255" y="35344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CuadroTexto 382"/>
          <p:cNvSpPr txBox="1"/>
          <p:nvPr/>
        </p:nvSpPr>
        <p:spPr>
          <a:xfrm>
            <a:off x="900751" y="2977141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5" name="CuadroTexto 384"/>
          <p:cNvSpPr txBox="1"/>
          <p:nvPr/>
        </p:nvSpPr>
        <p:spPr>
          <a:xfrm>
            <a:off x="895530" y="3222818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7" name="Rectángulo redondeado 386"/>
          <p:cNvSpPr/>
          <p:nvPr/>
        </p:nvSpPr>
        <p:spPr>
          <a:xfrm>
            <a:off x="239040" y="4032442"/>
            <a:ext cx="6379915" cy="85999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8" name="CuadroTexto 387"/>
          <p:cNvSpPr txBox="1"/>
          <p:nvPr/>
        </p:nvSpPr>
        <p:spPr>
          <a:xfrm rot="16200000">
            <a:off x="110935" y="428691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89" name="Conector recto 388"/>
          <p:cNvCxnSpPr>
            <a:cxnSpLocks/>
          </p:cNvCxnSpPr>
          <p:nvPr/>
        </p:nvCxnSpPr>
        <p:spPr>
          <a:xfrm>
            <a:off x="762696" y="4028070"/>
            <a:ext cx="0" cy="825350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900719" y="427604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2031351" y="408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3429351" y="408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ector recto 392"/>
          <p:cNvCxnSpPr/>
          <p:nvPr/>
        </p:nvCxnSpPr>
        <p:spPr>
          <a:xfrm>
            <a:off x="4598254" y="408377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900719" y="45328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2031351" y="43129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3429351" y="43129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>
            <a:off x="4598254" y="43129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2031351" y="45920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3429351" y="45920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4598254" y="459208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CuadroTexto 404"/>
          <p:cNvSpPr txBox="1"/>
          <p:nvPr/>
        </p:nvSpPr>
        <p:spPr>
          <a:xfrm>
            <a:off x="900750" y="4034742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6" name="CuadroTexto 405"/>
          <p:cNvSpPr txBox="1"/>
          <p:nvPr/>
        </p:nvSpPr>
        <p:spPr>
          <a:xfrm>
            <a:off x="904951" y="4586746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7" name="CuadroTexto 406"/>
          <p:cNvSpPr txBox="1"/>
          <p:nvPr/>
        </p:nvSpPr>
        <p:spPr>
          <a:xfrm>
            <a:off x="895529" y="4280419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9" name="CuadroTexto 408"/>
          <p:cNvSpPr txBox="1"/>
          <p:nvPr/>
        </p:nvSpPr>
        <p:spPr>
          <a:xfrm>
            <a:off x="5370012" y="219579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0" name="CuadroTexto 409"/>
          <p:cNvSpPr txBox="1"/>
          <p:nvPr/>
        </p:nvSpPr>
        <p:spPr>
          <a:xfrm>
            <a:off x="5375741" y="2486300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1" name="CuadroTexto 410"/>
          <p:cNvSpPr txBox="1"/>
          <p:nvPr/>
        </p:nvSpPr>
        <p:spPr>
          <a:xfrm>
            <a:off x="5442484" y="296234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2" name="CuadroTexto 411"/>
          <p:cNvSpPr txBox="1"/>
          <p:nvPr/>
        </p:nvSpPr>
        <p:spPr>
          <a:xfrm>
            <a:off x="5431576" y="3235615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5437305" y="3526118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5447706" y="4035727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5" name="CuadroTexto 414"/>
          <p:cNvSpPr txBox="1"/>
          <p:nvPr/>
        </p:nvSpPr>
        <p:spPr>
          <a:xfrm>
            <a:off x="5436798" y="4309001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6" name="CuadroTexto 415"/>
          <p:cNvSpPr txBox="1"/>
          <p:nvPr/>
        </p:nvSpPr>
        <p:spPr>
          <a:xfrm>
            <a:off x="5442527" y="4599504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2782586" y="1464776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445" name="CuadroTexto 444"/>
          <p:cNvSpPr txBox="1"/>
          <p:nvPr/>
        </p:nvSpPr>
        <p:spPr>
          <a:xfrm>
            <a:off x="2355924" y="1964171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3760317" y="1930492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373781" y="2207059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8" name="CuadroTexto 447"/>
          <p:cNvSpPr txBox="1"/>
          <p:nvPr/>
        </p:nvSpPr>
        <p:spPr>
          <a:xfrm>
            <a:off x="3765361" y="220325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9" name="CuadroTexto 448"/>
          <p:cNvSpPr txBox="1"/>
          <p:nvPr/>
        </p:nvSpPr>
        <p:spPr>
          <a:xfrm>
            <a:off x="2378161" y="247774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0" name="CuadroTexto 449"/>
          <p:cNvSpPr txBox="1"/>
          <p:nvPr/>
        </p:nvSpPr>
        <p:spPr>
          <a:xfrm>
            <a:off x="3768297" y="2494850"/>
            <a:ext cx="5838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2389250" y="3002366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4" name="CuadroTexto 453"/>
          <p:cNvSpPr txBox="1"/>
          <p:nvPr/>
        </p:nvSpPr>
        <p:spPr>
          <a:xfrm>
            <a:off x="3760730" y="2980078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2375216" y="3218445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6" name="CuadroTexto 455"/>
          <p:cNvSpPr txBox="1"/>
          <p:nvPr/>
        </p:nvSpPr>
        <p:spPr>
          <a:xfrm>
            <a:off x="3767074" y="322329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7" name="CuadroTexto 456"/>
          <p:cNvSpPr txBox="1"/>
          <p:nvPr/>
        </p:nvSpPr>
        <p:spPr>
          <a:xfrm>
            <a:off x="2375216" y="346462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3795920" y="3460787"/>
            <a:ext cx="543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1" name="Rectángulo redondeado 460"/>
          <p:cNvSpPr/>
          <p:nvPr/>
        </p:nvSpPr>
        <p:spPr>
          <a:xfrm>
            <a:off x="225687" y="5101397"/>
            <a:ext cx="6379915" cy="85999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/>
          <p:cNvSpPr txBox="1"/>
          <p:nvPr/>
        </p:nvSpPr>
        <p:spPr>
          <a:xfrm rot="16200000">
            <a:off x="116731" y="5356565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63" name="Conector recto 462"/>
          <p:cNvCxnSpPr>
            <a:cxnSpLocks/>
          </p:cNvCxnSpPr>
          <p:nvPr/>
        </p:nvCxnSpPr>
        <p:spPr>
          <a:xfrm>
            <a:off x="749343" y="5097025"/>
            <a:ext cx="13353" cy="864364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ector recto 463"/>
          <p:cNvCxnSpPr/>
          <p:nvPr/>
        </p:nvCxnSpPr>
        <p:spPr>
          <a:xfrm>
            <a:off x="887366" y="53450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/>
          <p:cNvCxnSpPr/>
          <p:nvPr/>
        </p:nvCxnSpPr>
        <p:spPr>
          <a:xfrm>
            <a:off x="2017998" y="5152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/>
          <p:cNvCxnSpPr/>
          <p:nvPr/>
        </p:nvCxnSpPr>
        <p:spPr>
          <a:xfrm>
            <a:off x="3415998" y="5152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ector recto 466"/>
          <p:cNvCxnSpPr/>
          <p:nvPr/>
        </p:nvCxnSpPr>
        <p:spPr>
          <a:xfrm>
            <a:off x="4584901" y="51527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/>
          <p:cNvCxnSpPr/>
          <p:nvPr/>
        </p:nvCxnSpPr>
        <p:spPr>
          <a:xfrm>
            <a:off x="887366" y="56017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Conector recto 468"/>
          <p:cNvCxnSpPr/>
          <p:nvPr/>
        </p:nvCxnSpPr>
        <p:spPr>
          <a:xfrm>
            <a:off x="2017998" y="53819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ector recto 469"/>
          <p:cNvCxnSpPr/>
          <p:nvPr/>
        </p:nvCxnSpPr>
        <p:spPr>
          <a:xfrm>
            <a:off x="3415998" y="53819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ector recto 470"/>
          <p:cNvCxnSpPr/>
          <p:nvPr/>
        </p:nvCxnSpPr>
        <p:spPr>
          <a:xfrm>
            <a:off x="4584901" y="53819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ector recto 471"/>
          <p:cNvCxnSpPr/>
          <p:nvPr/>
        </p:nvCxnSpPr>
        <p:spPr>
          <a:xfrm>
            <a:off x="2017998" y="56610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ector recto 472"/>
          <p:cNvCxnSpPr/>
          <p:nvPr/>
        </p:nvCxnSpPr>
        <p:spPr>
          <a:xfrm>
            <a:off x="3415998" y="56610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4584901" y="56610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CuadroTexto 478"/>
          <p:cNvSpPr txBox="1"/>
          <p:nvPr/>
        </p:nvSpPr>
        <p:spPr>
          <a:xfrm>
            <a:off x="887397" y="510369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0" name="CuadroTexto 479"/>
          <p:cNvSpPr txBox="1"/>
          <p:nvPr/>
        </p:nvSpPr>
        <p:spPr>
          <a:xfrm>
            <a:off x="893321" y="5622824"/>
            <a:ext cx="1024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1" name="CuadroTexto 480"/>
          <p:cNvSpPr txBox="1"/>
          <p:nvPr/>
        </p:nvSpPr>
        <p:spPr>
          <a:xfrm>
            <a:off x="882176" y="5349374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3" name="CuadroTexto 482"/>
          <p:cNvSpPr txBox="1"/>
          <p:nvPr/>
        </p:nvSpPr>
        <p:spPr>
          <a:xfrm>
            <a:off x="5434353" y="5104682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4" name="CuadroTexto 483"/>
          <p:cNvSpPr txBox="1"/>
          <p:nvPr/>
        </p:nvSpPr>
        <p:spPr>
          <a:xfrm>
            <a:off x="5423445" y="5377956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5" name="CuadroTexto 484"/>
          <p:cNvSpPr txBox="1"/>
          <p:nvPr/>
        </p:nvSpPr>
        <p:spPr>
          <a:xfrm>
            <a:off x="5429174" y="566845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1" name="CuadroTexto 490"/>
          <p:cNvSpPr txBox="1"/>
          <p:nvPr/>
        </p:nvSpPr>
        <p:spPr>
          <a:xfrm>
            <a:off x="2442454" y="406167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2" name="CuadroTexto 491"/>
          <p:cNvSpPr txBox="1"/>
          <p:nvPr/>
        </p:nvSpPr>
        <p:spPr>
          <a:xfrm>
            <a:off x="3692211" y="4038495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3" name="CuadroTexto 492"/>
          <p:cNvSpPr txBox="1"/>
          <p:nvPr/>
        </p:nvSpPr>
        <p:spPr>
          <a:xfrm>
            <a:off x="2454079" y="4296081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3701687" y="4265708"/>
            <a:ext cx="570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2421486" y="4582858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3692414" y="4593457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9" name="CuadroTexto 498"/>
          <p:cNvSpPr txBox="1"/>
          <p:nvPr/>
        </p:nvSpPr>
        <p:spPr>
          <a:xfrm>
            <a:off x="2534116" y="5076964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0" name="CuadroTexto 499"/>
          <p:cNvSpPr txBox="1"/>
          <p:nvPr/>
        </p:nvSpPr>
        <p:spPr>
          <a:xfrm>
            <a:off x="3714153" y="5086693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1" name="CuadroTexto 500"/>
          <p:cNvSpPr txBox="1"/>
          <p:nvPr/>
        </p:nvSpPr>
        <p:spPr>
          <a:xfrm>
            <a:off x="2530829" y="536556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2" name="CuadroTexto 501"/>
          <p:cNvSpPr txBox="1"/>
          <p:nvPr/>
        </p:nvSpPr>
        <p:spPr>
          <a:xfrm>
            <a:off x="3735450" y="532737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3" name="CuadroTexto 502"/>
          <p:cNvSpPr txBox="1"/>
          <p:nvPr/>
        </p:nvSpPr>
        <p:spPr>
          <a:xfrm>
            <a:off x="2514721" y="564502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4" name="CuadroTexto 503"/>
          <p:cNvSpPr txBox="1"/>
          <p:nvPr/>
        </p:nvSpPr>
        <p:spPr>
          <a:xfrm>
            <a:off x="3709645" y="5638609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EECAF4-0915-830D-9EF3-7A6DC7D4363B}"/>
              </a:ext>
            </a:extLst>
          </p:cNvPr>
          <p:cNvSpPr txBox="1"/>
          <p:nvPr/>
        </p:nvSpPr>
        <p:spPr>
          <a:xfrm>
            <a:off x="904150" y="3492702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EE4783-5B13-0013-09AE-DEAE13271CCE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630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38927" y="1688431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77075" y="1658847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555071" y="1642672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325436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PISCO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745" y="1026248"/>
            <a:ext cx="6389893" cy="492611"/>
          </a:xfrm>
          <a:prstGeom prst="roundRect">
            <a:avLst>
              <a:gd name="adj" fmla="val 20039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347832" y="1009329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Pisco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707714" y="2050491"/>
            <a:ext cx="256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Zona A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330200" y="2317877"/>
            <a:ext cx="6231466" cy="1102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55436" y="2599887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686597" y="2104321"/>
            <a:ext cx="93733" cy="596484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211249" y="2052908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64578" y="316880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51531" y="2898486"/>
            <a:ext cx="6402107" cy="1319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51531" y="3479402"/>
            <a:ext cx="6402107" cy="1724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51532" y="375549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63745" y="4055383"/>
            <a:ext cx="6367076" cy="1324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51531" y="430852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63924" y="4565357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57207" y="488065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54888" y="51674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55436" y="551195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54887" y="579039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55101" y="6132749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46009" y="6470373"/>
            <a:ext cx="6399868" cy="2055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56396" y="679462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50906" y="7127882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73723" y="7465081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73723" y="7768237"/>
            <a:ext cx="6331698" cy="846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62239" y="231787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807005" y="4041198"/>
            <a:ext cx="3643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(medida 50 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712266" y="6823115"/>
            <a:ext cx="2104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(Grande)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1196979" y="4596149"/>
            <a:ext cx="3108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Flores- Plan A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2305638" y="3479410"/>
            <a:ext cx="88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16146" y="3743649"/>
            <a:ext cx="372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(medida 50 cm x 30cm)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650491" y="4280318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151980" y="259246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1,200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54583" y="289848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1,600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234732" y="318260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286771" y="349480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30366" y="378545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232336" y="402427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305116" y="4291417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87017" y="45531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286771" y="487198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82885" y="5215061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37261" y="550875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86771" y="582337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14758" y="6148168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290340" y="648452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299287" y="7170099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203213" y="745650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360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82885" y="682311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C26C21-3EBA-7873-7B62-255A3974A7A6}"/>
              </a:ext>
            </a:extLst>
          </p:cNvPr>
          <p:cNvSpPr txBox="1"/>
          <p:nvPr/>
        </p:nvSpPr>
        <p:spPr>
          <a:xfrm>
            <a:off x="580998" y="5209349"/>
            <a:ext cx="4075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DF270BF-4D17-B275-1369-3ACAD5426428}"/>
              </a:ext>
            </a:extLst>
          </p:cNvPr>
          <p:cNvSpPr txBox="1"/>
          <p:nvPr/>
        </p:nvSpPr>
        <p:spPr>
          <a:xfrm>
            <a:off x="1252314" y="5513994"/>
            <a:ext cx="2921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(Transferencia)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8FF08EF-B0F9-01F5-971D-4C8CF09A1E40}"/>
              </a:ext>
            </a:extLst>
          </p:cNvPr>
          <p:cNvSpPr txBox="1"/>
          <p:nvPr/>
        </p:nvSpPr>
        <p:spPr>
          <a:xfrm>
            <a:off x="1704549" y="5830841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CD775AF-50D9-57F7-546E-CCC2923A9037}"/>
              </a:ext>
            </a:extLst>
          </p:cNvPr>
          <p:cNvSpPr txBox="1"/>
          <p:nvPr/>
        </p:nvSpPr>
        <p:spPr>
          <a:xfrm>
            <a:off x="988622" y="2338182"/>
            <a:ext cx="3569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B6FBEF6-EF4A-54D2-6881-E4F7EA15E5EC}"/>
              </a:ext>
            </a:extLst>
          </p:cNvPr>
          <p:cNvSpPr txBox="1"/>
          <p:nvPr/>
        </p:nvSpPr>
        <p:spPr>
          <a:xfrm>
            <a:off x="749326" y="2881826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A667A1-32AA-E7C1-49ED-D3A8B96C7E88}"/>
              </a:ext>
            </a:extLst>
          </p:cNvPr>
          <p:cNvSpPr txBox="1"/>
          <p:nvPr/>
        </p:nvSpPr>
        <p:spPr>
          <a:xfrm>
            <a:off x="1743791" y="3171625"/>
            <a:ext cx="2097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Recuerdo/Sepelio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4621AF-CC79-F99B-C6A1-95271129ABF7}"/>
              </a:ext>
            </a:extLst>
          </p:cNvPr>
          <p:cNvSpPr txBox="1"/>
          <p:nvPr/>
        </p:nvSpPr>
        <p:spPr>
          <a:xfrm>
            <a:off x="2190861" y="6164068"/>
            <a:ext cx="1076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PVC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44A6FA1-60B9-CD7D-3FAE-F9EED287C7D5}"/>
              </a:ext>
            </a:extLst>
          </p:cNvPr>
          <p:cNvSpPr txBox="1"/>
          <p:nvPr/>
        </p:nvSpPr>
        <p:spPr>
          <a:xfrm>
            <a:off x="5195717" y="774988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D82BC72-886B-AD49-A717-70ED8E02DAA7}"/>
              </a:ext>
            </a:extLst>
          </p:cNvPr>
          <p:cNvSpPr txBox="1"/>
          <p:nvPr/>
        </p:nvSpPr>
        <p:spPr>
          <a:xfrm>
            <a:off x="637537" y="2601483"/>
            <a:ext cx="4050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BF68588-35C5-F329-A3F8-493B6F1501B1}"/>
              </a:ext>
            </a:extLst>
          </p:cNvPr>
          <p:cNvSpPr txBox="1"/>
          <p:nvPr/>
        </p:nvSpPr>
        <p:spPr>
          <a:xfrm>
            <a:off x="2104854" y="6455697"/>
            <a:ext cx="1216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 Metal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D6B9235-EE74-F96F-647D-D0226F337C64}"/>
              </a:ext>
            </a:extLst>
          </p:cNvPr>
          <p:cNvSpPr txBox="1"/>
          <p:nvPr/>
        </p:nvSpPr>
        <p:spPr>
          <a:xfrm>
            <a:off x="1665995" y="7164750"/>
            <a:ext cx="2213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0A30656-E379-F4B9-398F-63125A4B0624}"/>
              </a:ext>
            </a:extLst>
          </p:cNvPr>
          <p:cNvSpPr txBox="1"/>
          <p:nvPr/>
        </p:nvSpPr>
        <p:spPr>
          <a:xfrm>
            <a:off x="1498770" y="7429980"/>
            <a:ext cx="2548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Mármol Carrara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E0E5EE5-B447-73FD-D07B-1AA8E49FB3C8}"/>
              </a:ext>
            </a:extLst>
          </p:cNvPr>
          <p:cNvSpPr txBox="1"/>
          <p:nvPr/>
        </p:nvSpPr>
        <p:spPr>
          <a:xfrm>
            <a:off x="1174461" y="4887360"/>
            <a:ext cx="3108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Flores- Plan B (4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FABDC8E-5775-7C3B-64CD-44F27925540F}"/>
              </a:ext>
            </a:extLst>
          </p:cNvPr>
          <p:cNvSpPr txBox="1"/>
          <p:nvPr/>
        </p:nvSpPr>
        <p:spPr>
          <a:xfrm>
            <a:off x="1538927" y="7766529"/>
            <a:ext cx="2423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FF2EB07-C5F3-81F4-EEB0-85FD0910139F}"/>
              </a:ext>
            </a:extLst>
          </p:cNvPr>
          <p:cNvSpPr txBox="1"/>
          <p:nvPr/>
        </p:nvSpPr>
        <p:spPr>
          <a:xfrm>
            <a:off x="4012107" y="9341429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11EF1BE-DD20-D8E3-8FE3-7A946DA5ADAB}"/>
              </a:ext>
            </a:extLst>
          </p:cNvPr>
          <p:cNvSpPr txBox="1"/>
          <p:nvPr/>
        </p:nvSpPr>
        <p:spPr>
          <a:xfrm>
            <a:off x="-154428" y="8166041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55437" y="2073217"/>
            <a:ext cx="6379915" cy="6023492"/>
          </a:xfrm>
          <a:prstGeom prst="roundRect">
            <a:avLst>
              <a:gd name="adj" fmla="val 2020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ángulo redondeado 3">
            <a:extLst>
              <a:ext uri="{FF2B5EF4-FFF2-40B4-BE49-F238E27FC236}">
                <a16:creationId xmlns:a16="http://schemas.microsoft.com/office/drawing/2014/main" id="{FD4C89DC-E4AD-DE8D-B03A-48E9DF4CE116}"/>
              </a:ext>
            </a:extLst>
          </p:cNvPr>
          <p:cNvSpPr/>
          <p:nvPr/>
        </p:nvSpPr>
        <p:spPr>
          <a:xfrm>
            <a:off x="263746" y="1597854"/>
            <a:ext cx="6385916" cy="335978"/>
          </a:xfrm>
          <a:prstGeom prst="roundRect">
            <a:avLst>
              <a:gd name="adj" fmla="val 2416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8CD76B1B-1BD5-7761-2128-76DA8EB936BD}"/>
              </a:ext>
            </a:extLst>
          </p:cNvPr>
          <p:cNvSpPr txBox="1"/>
          <p:nvPr/>
        </p:nvSpPr>
        <p:spPr>
          <a:xfrm>
            <a:off x="1300670" y="1598454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47F6F59B-DC66-C911-D46A-FC5A1B74BEFA}"/>
              </a:ext>
            </a:extLst>
          </p:cNvPr>
          <p:cNvSpPr txBox="1"/>
          <p:nvPr/>
        </p:nvSpPr>
        <p:spPr>
          <a:xfrm>
            <a:off x="5269336" y="1599235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017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46443" y="1415020"/>
            <a:ext cx="563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Gotham" panose="02000504050000020004" pitchFamily="2" charset="0"/>
              </a:rPr>
              <a:t>MAYOR INFORMACIÓN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  <a:latin typeface="Gotham" panose="02000504050000020004" pitchFamily="2" charset="0"/>
              </a:rPr>
              <a:t>COMUNICATE CON NOSOTROS A</a:t>
            </a:r>
            <a:r>
              <a:rPr lang="es-ES" sz="2000" b="1" dirty="0">
                <a:solidFill>
                  <a:schemeClr val="bg1"/>
                </a:solidFill>
                <a:latin typeface="Gotham" panose="02000504050000020004" pitchFamily="2" charset="0"/>
              </a:rPr>
              <a:t> </a:t>
            </a:r>
            <a:endParaRPr lang="en-US" sz="14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772980" y="3357925"/>
            <a:ext cx="1591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+51 994 374 187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824280" y="3962973"/>
            <a:ext cx="1472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(01) 644-9366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207509" y="4605452"/>
            <a:ext cx="2705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Gotham" panose="02000504050000020004" pitchFamily="2" charset="0"/>
              </a:rPr>
              <a:t>clientes@esperanzaeterna.la</a:t>
            </a:r>
            <a:endParaRPr lang="en-US" sz="105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1" t="14363"/>
          <a:stretch/>
        </p:blipFill>
        <p:spPr>
          <a:xfrm>
            <a:off x="2510228" y="3396746"/>
            <a:ext cx="262752" cy="26061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67" y="4026478"/>
            <a:ext cx="238113" cy="24971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13" y="4710354"/>
            <a:ext cx="265621" cy="19051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24" y="5433061"/>
            <a:ext cx="288584" cy="27283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29917" y="5370137"/>
            <a:ext cx="358003" cy="33575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8" y="5370137"/>
            <a:ext cx="321729" cy="33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1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660848" y="1418573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Nichos Cuádruples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0" name="CuadroTexto 209"/>
          <p:cNvSpPr txBox="1"/>
          <p:nvPr/>
        </p:nvSpPr>
        <p:spPr>
          <a:xfrm>
            <a:off x="974489" y="1772888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956589" y="2017406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2" name="CuadroTexto 211"/>
          <p:cNvSpPr txBox="1"/>
          <p:nvPr/>
        </p:nvSpPr>
        <p:spPr>
          <a:xfrm>
            <a:off x="973260" y="2278664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</a:p>
        </p:txBody>
      </p:sp>
      <p:sp>
        <p:nvSpPr>
          <p:cNvPr id="216" name="Rectángulo redondeado 215"/>
          <p:cNvSpPr/>
          <p:nvPr/>
        </p:nvSpPr>
        <p:spPr>
          <a:xfrm>
            <a:off x="263083" y="1760196"/>
            <a:ext cx="6379915" cy="76995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CuadroTexto 216"/>
          <p:cNvSpPr txBox="1"/>
          <p:nvPr/>
        </p:nvSpPr>
        <p:spPr>
          <a:xfrm rot="16200000">
            <a:off x="152423" y="1886464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218" name="Conector recto 217"/>
          <p:cNvCxnSpPr/>
          <p:nvPr/>
        </p:nvCxnSpPr>
        <p:spPr>
          <a:xfrm>
            <a:off x="786739" y="1755824"/>
            <a:ext cx="0" cy="77432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924762" y="20038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219"/>
          <p:cNvCxnSpPr/>
          <p:nvPr/>
        </p:nvCxnSpPr>
        <p:spPr>
          <a:xfrm>
            <a:off x="2055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/>
          <p:cNvCxnSpPr/>
          <p:nvPr/>
        </p:nvCxnSpPr>
        <p:spPr>
          <a:xfrm>
            <a:off x="3453394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>
            <a:off x="4622297" y="181153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>
            <a:off x="924762" y="226058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>
            <a:off x="2055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/>
          <p:cNvCxnSpPr/>
          <p:nvPr/>
        </p:nvCxnSpPr>
        <p:spPr>
          <a:xfrm>
            <a:off x="3453394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/>
          <p:nvPr/>
        </p:nvCxnSpPr>
        <p:spPr>
          <a:xfrm>
            <a:off x="4622297" y="204073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2055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>
            <a:off x="3453394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>
            <a:off x="4622297" y="23198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CuadroTexto 409"/>
          <p:cNvSpPr txBox="1"/>
          <p:nvPr/>
        </p:nvSpPr>
        <p:spPr>
          <a:xfrm>
            <a:off x="5369595" y="174744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8" name="CuadroTexto 457"/>
          <p:cNvSpPr txBox="1"/>
          <p:nvPr/>
        </p:nvSpPr>
        <p:spPr>
          <a:xfrm>
            <a:off x="5383947" y="2002788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5391852" y="2271322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0" name="CuadroTexto 349"/>
          <p:cNvSpPr txBox="1"/>
          <p:nvPr/>
        </p:nvSpPr>
        <p:spPr>
          <a:xfrm>
            <a:off x="972618" y="2630689"/>
            <a:ext cx="5501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1" name="CuadroTexto 350"/>
          <p:cNvSpPr txBox="1"/>
          <p:nvPr/>
        </p:nvSpPr>
        <p:spPr>
          <a:xfrm>
            <a:off x="954718" y="2875207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C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2" name="CuadroTexto 351"/>
          <p:cNvSpPr txBox="1"/>
          <p:nvPr/>
        </p:nvSpPr>
        <p:spPr>
          <a:xfrm>
            <a:off x="971389" y="3136465"/>
            <a:ext cx="5677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Fila A</a:t>
            </a:r>
          </a:p>
        </p:txBody>
      </p:sp>
      <p:sp>
        <p:nvSpPr>
          <p:cNvPr id="353" name="Rectángulo redondeado 352"/>
          <p:cNvSpPr/>
          <p:nvPr/>
        </p:nvSpPr>
        <p:spPr>
          <a:xfrm>
            <a:off x="261212" y="2617997"/>
            <a:ext cx="6379915" cy="769951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4" name="CuadroTexto 353"/>
          <p:cNvSpPr txBox="1"/>
          <p:nvPr/>
        </p:nvSpPr>
        <p:spPr>
          <a:xfrm rot="16200000">
            <a:off x="150552" y="274426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Nichos </a:t>
            </a:r>
          </a:p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55" name="Conector recto 354"/>
          <p:cNvCxnSpPr/>
          <p:nvPr/>
        </p:nvCxnSpPr>
        <p:spPr>
          <a:xfrm>
            <a:off x="784868" y="2613625"/>
            <a:ext cx="0" cy="774323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/>
          <p:cNvCxnSpPr/>
          <p:nvPr/>
        </p:nvCxnSpPr>
        <p:spPr>
          <a:xfrm>
            <a:off x="922891" y="286160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ector recto 356"/>
          <p:cNvCxnSpPr/>
          <p:nvPr/>
        </p:nvCxnSpPr>
        <p:spPr>
          <a:xfrm>
            <a:off x="2053523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ector recto 357"/>
          <p:cNvCxnSpPr/>
          <p:nvPr/>
        </p:nvCxnSpPr>
        <p:spPr>
          <a:xfrm>
            <a:off x="3451523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358"/>
          <p:cNvCxnSpPr/>
          <p:nvPr/>
        </p:nvCxnSpPr>
        <p:spPr>
          <a:xfrm>
            <a:off x="4620426" y="266933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ector recto 359"/>
          <p:cNvCxnSpPr/>
          <p:nvPr/>
        </p:nvCxnSpPr>
        <p:spPr>
          <a:xfrm>
            <a:off x="922891" y="31183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>
            <a:off x="2053523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ector recto 361"/>
          <p:cNvCxnSpPr/>
          <p:nvPr/>
        </p:nvCxnSpPr>
        <p:spPr>
          <a:xfrm>
            <a:off x="3451523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>
            <a:off x="4620426" y="289853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404"/>
          <p:cNvCxnSpPr/>
          <p:nvPr/>
        </p:nvCxnSpPr>
        <p:spPr>
          <a:xfrm>
            <a:off x="2053523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ector recto 405"/>
          <p:cNvCxnSpPr/>
          <p:nvPr/>
        </p:nvCxnSpPr>
        <p:spPr>
          <a:xfrm>
            <a:off x="3451523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ector recto 406"/>
          <p:cNvCxnSpPr/>
          <p:nvPr/>
        </p:nvCxnSpPr>
        <p:spPr>
          <a:xfrm>
            <a:off x="4620426" y="31776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CuadroTexto 407"/>
          <p:cNvSpPr txBox="1"/>
          <p:nvPr/>
        </p:nvSpPr>
        <p:spPr>
          <a:xfrm>
            <a:off x="5367724" y="2605241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3" name="CuadroTexto 412"/>
          <p:cNvSpPr txBox="1"/>
          <p:nvPr/>
        </p:nvSpPr>
        <p:spPr>
          <a:xfrm>
            <a:off x="5382076" y="2860589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4" name="CuadroTexto 413"/>
          <p:cNvSpPr txBox="1"/>
          <p:nvPr/>
        </p:nvSpPr>
        <p:spPr>
          <a:xfrm>
            <a:off x="5389981" y="3129123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1,350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8" name="CuadroTexto 417"/>
          <p:cNvSpPr txBox="1"/>
          <p:nvPr/>
        </p:nvSpPr>
        <p:spPr>
          <a:xfrm>
            <a:off x="2315300" y="178519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32,800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4" name="CuadroTexto 443"/>
          <p:cNvSpPr txBox="1"/>
          <p:nvPr/>
        </p:nvSpPr>
        <p:spPr>
          <a:xfrm>
            <a:off x="3672493" y="177288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7" name="CuadroTexto 446"/>
          <p:cNvSpPr txBox="1"/>
          <p:nvPr/>
        </p:nvSpPr>
        <p:spPr>
          <a:xfrm>
            <a:off x="2296902" y="202032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40,700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3" name="CuadroTexto 452"/>
          <p:cNvSpPr txBox="1"/>
          <p:nvPr/>
        </p:nvSpPr>
        <p:spPr>
          <a:xfrm>
            <a:off x="3667951" y="198232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3" name="CuadroTexto 542"/>
          <p:cNvSpPr txBox="1"/>
          <p:nvPr/>
        </p:nvSpPr>
        <p:spPr>
          <a:xfrm>
            <a:off x="2297051" y="224697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4" name="CuadroTexto 543"/>
          <p:cNvSpPr txBox="1"/>
          <p:nvPr/>
        </p:nvSpPr>
        <p:spPr>
          <a:xfrm>
            <a:off x="3662224" y="225201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5" name="CuadroTexto 544"/>
          <p:cNvSpPr txBox="1"/>
          <p:nvPr/>
        </p:nvSpPr>
        <p:spPr>
          <a:xfrm>
            <a:off x="2272658" y="260484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44,400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6" name="CuadroTexto 545"/>
          <p:cNvSpPr txBox="1"/>
          <p:nvPr/>
        </p:nvSpPr>
        <p:spPr>
          <a:xfrm>
            <a:off x="3687721" y="262719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7" name="CuadroTexto 546"/>
          <p:cNvSpPr txBox="1"/>
          <p:nvPr/>
        </p:nvSpPr>
        <p:spPr>
          <a:xfrm>
            <a:off x="2271814" y="284845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49,200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8" name="CuadroTexto 547"/>
          <p:cNvSpPr txBox="1"/>
          <p:nvPr/>
        </p:nvSpPr>
        <p:spPr>
          <a:xfrm>
            <a:off x="3673411" y="286857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46,800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9" name="CuadroTexto 548"/>
          <p:cNvSpPr txBox="1"/>
          <p:nvPr/>
        </p:nvSpPr>
        <p:spPr>
          <a:xfrm>
            <a:off x="2271814" y="3110894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47,100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50" name="CuadroTexto 549"/>
          <p:cNvSpPr txBox="1"/>
          <p:nvPr/>
        </p:nvSpPr>
        <p:spPr>
          <a:xfrm>
            <a:off x="3676842" y="313342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44,800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5" name="Rectángulo redondeado 564"/>
          <p:cNvSpPr/>
          <p:nvPr/>
        </p:nvSpPr>
        <p:spPr>
          <a:xfrm>
            <a:off x="261212" y="3819517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6" name="CuadroTexto 565"/>
          <p:cNvSpPr txBox="1"/>
          <p:nvPr/>
        </p:nvSpPr>
        <p:spPr>
          <a:xfrm rot="16200000">
            <a:off x="157349" y="4203228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67" name="Conector recto 566"/>
          <p:cNvCxnSpPr/>
          <p:nvPr/>
        </p:nvCxnSpPr>
        <p:spPr>
          <a:xfrm>
            <a:off x="784868" y="3815145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ector recto 567"/>
          <p:cNvCxnSpPr/>
          <p:nvPr/>
        </p:nvCxnSpPr>
        <p:spPr>
          <a:xfrm>
            <a:off x="922891" y="406312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ector recto 568"/>
          <p:cNvCxnSpPr/>
          <p:nvPr/>
        </p:nvCxnSpPr>
        <p:spPr>
          <a:xfrm>
            <a:off x="2053523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ector recto 569"/>
          <p:cNvCxnSpPr/>
          <p:nvPr/>
        </p:nvCxnSpPr>
        <p:spPr>
          <a:xfrm>
            <a:off x="3451523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ector recto 589"/>
          <p:cNvCxnSpPr/>
          <p:nvPr/>
        </p:nvCxnSpPr>
        <p:spPr>
          <a:xfrm>
            <a:off x="4620426" y="387085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ector recto 590"/>
          <p:cNvCxnSpPr/>
          <p:nvPr/>
        </p:nvCxnSpPr>
        <p:spPr>
          <a:xfrm>
            <a:off x="922891" y="43199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ector recto 591"/>
          <p:cNvCxnSpPr/>
          <p:nvPr/>
        </p:nvCxnSpPr>
        <p:spPr>
          <a:xfrm>
            <a:off x="2053523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ector recto 592"/>
          <p:cNvCxnSpPr/>
          <p:nvPr/>
        </p:nvCxnSpPr>
        <p:spPr>
          <a:xfrm>
            <a:off x="3451523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ector recto 593"/>
          <p:cNvCxnSpPr/>
          <p:nvPr/>
        </p:nvCxnSpPr>
        <p:spPr>
          <a:xfrm>
            <a:off x="4620426" y="410005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ector recto 594"/>
          <p:cNvCxnSpPr/>
          <p:nvPr/>
        </p:nvCxnSpPr>
        <p:spPr>
          <a:xfrm>
            <a:off x="2053523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ector recto 595"/>
          <p:cNvCxnSpPr/>
          <p:nvPr/>
        </p:nvCxnSpPr>
        <p:spPr>
          <a:xfrm>
            <a:off x="3451523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ector recto 596"/>
          <p:cNvCxnSpPr/>
          <p:nvPr/>
        </p:nvCxnSpPr>
        <p:spPr>
          <a:xfrm>
            <a:off x="4620426" y="437915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Rectángulo redondeado 606"/>
          <p:cNvSpPr/>
          <p:nvPr/>
        </p:nvSpPr>
        <p:spPr>
          <a:xfrm>
            <a:off x="224639" y="3459407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8" name="CuadroTexto 607"/>
          <p:cNvSpPr txBox="1"/>
          <p:nvPr/>
        </p:nvSpPr>
        <p:spPr>
          <a:xfrm>
            <a:off x="2917386" y="3442127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609" name="Conector recto 608"/>
          <p:cNvCxnSpPr/>
          <p:nvPr/>
        </p:nvCxnSpPr>
        <p:spPr>
          <a:xfrm>
            <a:off x="919024" y="45894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ector recto 609"/>
          <p:cNvCxnSpPr/>
          <p:nvPr/>
        </p:nvCxnSpPr>
        <p:spPr>
          <a:xfrm>
            <a:off x="2062149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ector recto 610"/>
          <p:cNvCxnSpPr/>
          <p:nvPr/>
        </p:nvCxnSpPr>
        <p:spPr>
          <a:xfrm>
            <a:off x="3460149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ector recto 611"/>
          <p:cNvCxnSpPr/>
          <p:nvPr/>
        </p:nvCxnSpPr>
        <p:spPr>
          <a:xfrm>
            <a:off x="4629052" y="463359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" name="CuadroTexto 612"/>
          <p:cNvSpPr txBox="1"/>
          <p:nvPr/>
        </p:nvSpPr>
        <p:spPr>
          <a:xfrm>
            <a:off x="922922" y="382181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4" name="CuadroTexto 613"/>
          <p:cNvSpPr txBox="1"/>
          <p:nvPr/>
        </p:nvSpPr>
        <p:spPr>
          <a:xfrm>
            <a:off x="2276338" y="3812201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5" name="CuadroTexto 614"/>
          <p:cNvSpPr txBox="1"/>
          <p:nvPr/>
        </p:nvSpPr>
        <p:spPr>
          <a:xfrm>
            <a:off x="3729274" y="3817484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6" name="CuadroTexto 615"/>
          <p:cNvSpPr txBox="1"/>
          <p:nvPr/>
        </p:nvSpPr>
        <p:spPr>
          <a:xfrm>
            <a:off x="5378456" y="3817484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7" name="CuadroTexto 616"/>
          <p:cNvSpPr txBox="1"/>
          <p:nvPr/>
        </p:nvSpPr>
        <p:spPr>
          <a:xfrm>
            <a:off x="927860" y="430442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8" name="CuadroTexto 617"/>
          <p:cNvSpPr txBox="1"/>
          <p:nvPr/>
        </p:nvSpPr>
        <p:spPr>
          <a:xfrm>
            <a:off x="2267264" y="4072707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19" name="CuadroTexto 618"/>
          <p:cNvSpPr txBox="1"/>
          <p:nvPr/>
        </p:nvSpPr>
        <p:spPr>
          <a:xfrm>
            <a:off x="3731804" y="406668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1" name="CuadroTexto 620"/>
          <p:cNvSpPr txBox="1"/>
          <p:nvPr/>
        </p:nvSpPr>
        <p:spPr>
          <a:xfrm>
            <a:off x="917701" y="4067494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2" name="CuadroTexto 621"/>
          <p:cNvSpPr txBox="1"/>
          <p:nvPr/>
        </p:nvSpPr>
        <p:spPr>
          <a:xfrm>
            <a:off x="2259362" y="4300056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3" name="CuadroTexto 622"/>
          <p:cNvSpPr txBox="1"/>
          <p:nvPr/>
        </p:nvSpPr>
        <p:spPr>
          <a:xfrm>
            <a:off x="3725111" y="431389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5" name="CuadroTexto 624"/>
          <p:cNvSpPr txBox="1"/>
          <p:nvPr/>
        </p:nvSpPr>
        <p:spPr>
          <a:xfrm>
            <a:off x="919514" y="458946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6" name="CuadroTexto 625"/>
          <p:cNvSpPr txBox="1"/>
          <p:nvPr/>
        </p:nvSpPr>
        <p:spPr>
          <a:xfrm>
            <a:off x="2259362" y="4602777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7" name="CuadroTexto 626"/>
          <p:cNvSpPr txBox="1"/>
          <p:nvPr/>
        </p:nvSpPr>
        <p:spPr>
          <a:xfrm>
            <a:off x="3711486" y="458009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9" name="CuadroTexto 628"/>
          <p:cNvSpPr txBox="1"/>
          <p:nvPr/>
        </p:nvSpPr>
        <p:spPr>
          <a:xfrm>
            <a:off x="5376541" y="4054896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0" name="CuadroTexto 629"/>
          <p:cNvSpPr txBox="1"/>
          <p:nvPr/>
        </p:nvSpPr>
        <p:spPr>
          <a:xfrm>
            <a:off x="5374653" y="4298347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1" name="CuadroTexto 630"/>
          <p:cNvSpPr txBox="1"/>
          <p:nvPr/>
        </p:nvSpPr>
        <p:spPr>
          <a:xfrm>
            <a:off x="5390736" y="4562926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32" name="Rectángulo redondeado 631"/>
          <p:cNvSpPr/>
          <p:nvPr/>
        </p:nvSpPr>
        <p:spPr>
          <a:xfrm>
            <a:off x="233998" y="4956231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3" name="CuadroTexto 632"/>
          <p:cNvSpPr txBox="1"/>
          <p:nvPr/>
        </p:nvSpPr>
        <p:spPr>
          <a:xfrm rot="16200000">
            <a:off x="130135" y="533994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634" name="Conector recto 633"/>
          <p:cNvCxnSpPr/>
          <p:nvPr/>
        </p:nvCxnSpPr>
        <p:spPr>
          <a:xfrm>
            <a:off x="757654" y="4951859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ector recto 634"/>
          <p:cNvCxnSpPr/>
          <p:nvPr/>
        </p:nvCxnSpPr>
        <p:spPr>
          <a:xfrm>
            <a:off x="895677" y="519983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ector recto 635"/>
          <p:cNvCxnSpPr/>
          <p:nvPr/>
        </p:nvCxnSpPr>
        <p:spPr>
          <a:xfrm>
            <a:off x="2026309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ector recto 636"/>
          <p:cNvCxnSpPr/>
          <p:nvPr/>
        </p:nvCxnSpPr>
        <p:spPr>
          <a:xfrm>
            <a:off x="3424309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/>
          <p:cNvCxnSpPr/>
          <p:nvPr/>
        </p:nvCxnSpPr>
        <p:spPr>
          <a:xfrm>
            <a:off x="4593212" y="5007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ector recto 638"/>
          <p:cNvCxnSpPr/>
          <p:nvPr/>
        </p:nvCxnSpPr>
        <p:spPr>
          <a:xfrm>
            <a:off x="895677" y="545661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ector recto 639"/>
          <p:cNvCxnSpPr/>
          <p:nvPr/>
        </p:nvCxnSpPr>
        <p:spPr>
          <a:xfrm>
            <a:off x="2026309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ector recto 640"/>
          <p:cNvCxnSpPr/>
          <p:nvPr/>
        </p:nvCxnSpPr>
        <p:spPr>
          <a:xfrm>
            <a:off x="3424309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ector recto 641"/>
          <p:cNvCxnSpPr/>
          <p:nvPr/>
        </p:nvCxnSpPr>
        <p:spPr>
          <a:xfrm>
            <a:off x="4593212" y="523677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ector recto 642"/>
          <p:cNvCxnSpPr/>
          <p:nvPr/>
        </p:nvCxnSpPr>
        <p:spPr>
          <a:xfrm>
            <a:off x="2026309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ector recto 643"/>
          <p:cNvCxnSpPr/>
          <p:nvPr/>
        </p:nvCxnSpPr>
        <p:spPr>
          <a:xfrm>
            <a:off x="3424309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ector recto 644"/>
          <p:cNvCxnSpPr/>
          <p:nvPr/>
        </p:nvCxnSpPr>
        <p:spPr>
          <a:xfrm>
            <a:off x="4593212" y="551587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ector recto 645"/>
          <p:cNvCxnSpPr/>
          <p:nvPr/>
        </p:nvCxnSpPr>
        <p:spPr>
          <a:xfrm>
            <a:off x="891810" y="57261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Conector recto 646"/>
          <p:cNvCxnSpPr/>
          <p:nvPr/>
        </p:nvCxnSpPr>
        <p:spPr>
          <a:xfrm>
            <a:off x="2034935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ector recto 647"/>
          <p:cNvCxnSpPr/>
          <p:nvPr/>
        </p:nvCxnSpPr>
        <p:spPr>
          <a:xfrm>
            <a:off x="3432935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ector recto 648"/>
          <p:cNvCxnSpPr/>
          <p:nvPr/>
        </p:nvCxnSpPr>
        <p:spPr>
          <a:xfrm>
            <a:off x="4601838" y="57703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CuadroTexto 649"/>
          <p:cNvSpPr txBox="1"/>
          <p:nvPr/>
        </p:nvSpPr>
        <p:spPr>
          <a:xfrm>
            <a:off x="895708" y="4958531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3" name="CuadroTexto 652"/>
          <p:cNvSpPr txBox="1"/>
          <p:nvPr/>
        </p:nvSpPr>
        <p:spPr>
          <a:xfrm>
            <a:off x="5351242" y="4954198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4" name="CuadroTexto 653"/>
          <p:cNvSpPr txBox="1"/>
          <p:nvPr/>
        </p:nvSpPr>
        <p:spPr>
          <a:xfrm>
            <a:off x="900646" y="544114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7" name="CuadroTexto 656"/>
          <p:cNvSpPr txBox="1"/>
          <p:nvPr/>
        </p:nvSpPr>
        <p:spPr>
          <a:xfrm>
            <a:off x="890487" y="520420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0" name="CuadroTexto 659"/>
          <p:cNvSpPr txBox="1"/>
          <p:nvPr/>
        </p:nvSpPr>
        <p:spPr>
          <a:xfrm>
            <a:off x="892300" y="572618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3" name="CuadroTexto 662"/>
          <p:cNvSpPr txBox="1"/>
          <p:nvPr/>
        </p:nvSpPr>
        <p:spPr>
          <a:xfrm>
            <a:off x="5349327" y="519161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4" name="CuadroTexto 663"/>
          <p:cNvSpPr txBox="1"/>
          <p:nvPr/>
        </p:nvSpPr>
        <p:spPr>
          <a:xfrm>
            <a:off x="5347439" y="543506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5" name="CuadroTexto 664"/>
          <p:cNvSpPr txBox="1"/>
          <p:nvPr/>
        </p:nvSpPr>
        <p:spPr>
          <a:xfrm>
            <a:off x="5363522" y="569964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2" name="Rectángulo redondeado 731"/>
          <p:cNvSpPr/>
          <p:nvPr/>
        </p:nvSpPr>
        <p:spPr>
          <a:xfrm>
            <a:off x="231172" y="6127190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3" name="CuadroTexto 732"/>
          <p:cNvSpPr txBox="1"/>
          <p:nvPr/>
        </p:nvSpPr>
        <p:spPr>
          <a:xfrm rot="16200000">
            <a:off x="121698" y="651090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734" name="Conector recto 733"/>
          <p:cNvCxnSpPr/>
          <p:nvPr/>
        </p:nvCxnSpPr>
        <p:spPr>
          <a:xfrm>
            <a:off x="754828" y="6122818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Conector recto 734"/>
          <p:cNvCxnSpPr/>
          <p:nvPr/>
        </p:nvCxnSpPr>
        <p:spPr>
          <a:xfrm>
            <a:off x="892851" y="6370794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Conector recto 735"/>
          <p:cNvCxnSpPr/>
          <p:nvPr/>
        </p:nvCxnSpPr>
        <p:spPr>
          <a:xfrm>
            <a:off x="2023483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Conector recto 736"/>
          <p:cNvCxnSpPr/>
          <p:nvPr/>
        </p:nvCxnSpPr>
        <p:spPr>
          <a:xfrm>
            <a:off x="3421483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Conector recto 737"/>
          <p:cNvCxnSpPr/>
          <p:nvPr/>
        </p:nvCxnSpPr>
        <p:spPr>
          <a:xfrm>
            <a:off x="4590386" y="617852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Conector recto 738"/>
          <p:cNvCxnSpPr/>
          <p:nvPr/>
        </p:nvCxnSpPr>
        <p:spPr>
          <a:xfrm>
            <a:off x="892851" y="662757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Conector recto 739"/>
          <p:cNvCxnSpPr/>
          <p:nvPr/>
        </p:nvCxnSpPr>
        <p:spPr>
          <a:xfrm>
            <a:off x="2023483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Conector recto 740"/>
          <p:cNvCxnSpPr/>
          <p:nvPr/>
        </p:nvCxnSpPr>
        <p:spPr>
          <a:xfrm>
            <a:off x="3421483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Conector recto 741"/>
          <p:cNvCxnSpPr/>
          <p:nvPr/>
        </p:nvCxnSpPr>
        <p:spPr>
          <a:xfrm>
            <a:off x="4590386" y="640773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Conector recto 742"/>
          <p:cNvCxnSpPr/>
          <p:nvPr/>
        </p:nvCxnSpPr>
        <p:spPr>
          <a:xfrm>
            <a:off x="2023483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4" name="Conector recto 743"/>
          <p:cNvCxnSpPr/>
          <p:nvPr/>
        </p:nvCxnSpPr>
        <p:spPr>
          <a:xfrm>
            <a:off x="3421483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5" name="Conector recto 744"/>
          <p:cNvCxnSpPr/>
          <p:nvPr/>
        </p:nvCxnSpPr>
        <p:spPr>
          <a:xfrm>
            <a:off x="4590386" y="668683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Conector recto 745"/>
          <p:cNvCxnSpPr/>
          <p:nvPr/>
        </p:nvCxnSpPr>
        <p:spPr>
          <a:xfrm>
            <a:off x="888984" y="689714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Conector recto 746"/>
          <p:cNvCxnSpPr/>
          <p:nvPr/>
        </p:nvCxnSpPr>
        <p:spPr>
          <a:xfrm>
            <a:off x="2032109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Conector recto 747"/>
          <p:cNvCxnSpPr/>
          <p:nvPr/>
        </p:nvCxnSpPr>
        <p:spPr>
          <a:xfrm>
            <a:off x="3430109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Conector recto 748"/>
          <p:cNvCxnSpPr/>
          <p:nvPr/>
        </p:nvCxnSpPr>
        <p:spPr>
          <a:xfrm>
            <a:off x="4599012" y="694126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0" name="CuadroTexto 749"/>
          <p:cNvSpPr txBox="1"/>
          <p:nvPr/>
        </p:nvSpPr>
        <p:spPr>
          <a:xfrm>
            <a:off x="892882" y="6129490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3" name="CuadroTexto 752"/>
          <p:cNvSpPr txBox="1"/>
          <p:nvPr/>
        </p:nvSpPr>
        <p:spPr>
          <a:xfrm>
            <a:off x="5348416" y="6125157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4" name="CuadroTexto 753"/>
          <p:cNvSpPr txBox="1"/>
          <p:nvPr/>
        </p:nvSpPr>
        <p:spPr>
          <a:xfrm>
            <a:off x="897820" y="6612099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7" name="CuadroTexto 756"/>
          <p:cNvSpPr txBox="1"/>
          <p:nvPr/>
        </p:nvSpPr>
        <p:spPr>
          <a:xfrm>
            <a:off x="887661" y="6375167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0" name="CuadroTexto 759"/>
          <p:cNvSpPr txBox="1"/>
          <p:nvPr/>
        </p:nvSpPr>
        <p:spPr>
          <a:xfrm>
            <a:off x="889474" y="68971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3" name="CuadroTexto 762"/>
          <p:cNvSpPr txBox="1"/>
          <p:nvPr/>
        </p:nvSpPr>
        <p:spPr>
          <a:xfrm>
            <a:off x="5346501" y="6362569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4" name="CuadroTexto 763"/>
          <p:cNvSpPr txBox="1"/>
          <p:nvPr/>
        </p:nvSpPr>
        <p:spPr>
          <a:xfrm>
            <a:off x="5344613" y="660602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5" name="CuadroTexto 764"/>
          <p:cNvSpPr txBox="1"/>
          <p:nvPr/>
        </p:nvSpPr>
        <p:spPr>
          <a:xfrm>
            <a:off x="5360696" y="6870599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6" name="CuadroTexto 765"/>
          <p:cNvSpPr txBox="1"/>
          <p:nvPr/>
        </p:nvSpPr>
        <p:spPr>
          <a:xfrm>
            <a:off x="2241383" y="4952135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7" name="CuadroTexto 766"/>
          <p:cNvSpPr txBox="1"/>
          <p:nvPr/>
        </p:nvSpPr>
        <p:spPr>
          <a:xfrm>
            <a:off x="3715916" y="4963833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8" name="CuadroTexto 767"/>
          <p:cNvSpPr txBox="1"/>
          <p:nvPr/>
        </p:nvSpPr>
        <p:spPr>
          <a:xfrm>
            <a:off x="2241383" y="5202929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9" name="CuadroTexto 768"/>
          <p:cNvSpPr txBox="1"/>
          <p:nvPr/>
        </p:nvSpPr>
        <p:spPr>
          <a:xfrm>
            <a:off x="3715118" y="521522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0" name="CuadroTexto 769"/>
          <p:cNvSpPr txBox="1"/>
          <p:nvPr/>
        </p:nvSpPr>
        <p:spPr>
          <a:xfrm>
            <a:off x="2233260" y="547690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1" name="CuadroTexto 770"/>
          <p:cNvSpPr txBox="1"/>
          <p:nvPr/>
        </p:nvSpPr>
        <p:spPr>
          <a:xfrm>
            <a:off x="3716337" y="5470182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2" name="CuadroTexto 771"/>
          <p:cNvSpPr txBox="1"/>
          <p:nvPr/>
        </p:nvSpPr>
        <p:spPr>
          <a:xfrm>
            <a:off x="2227180" y="5734348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3" name="CuadroTexto 772"/>
          <p:cNvSpPr txBox="1"/>
          <p:nvPr/>
        </p:nvSpPr>
        <p:spPr>
          <a:xfrm>
            <a:off x="3700038" y="5721465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4" name="CuadroTexto 773"/>
          <p:cNvSpPr txBox="1"/>
          <p:nvPr/>
        </p:nvSpPr>
        <p:spPr>
          <a:xfrm>
            <a:off x="2245391" y="6139012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5" name="CuadroTexto 774"/>
          <p:cNvSpPr txBox="1"/>
          <p:nvPr/>
        </p:nvSpPr>
        <p:spPr>
          <a:xfrm>
            <a:off x="3704695" y="612515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6" name="CuadroTexto 775"/>
          <p:cNvSpPr txBox="1"/>
          <p:nvPr/>
        </p:nvSpPr>
        <p:spPr>
          <a:xfrm>
            <a:off x="2227981" y="6380316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7" name="CuadroTexto 776"/>
          <p:cNvSpPr txBox="1"/>
          <p:nvPr/>
        </p:nvSpPr>
        <p:spPr>
          <a:xfrm>
            <a:off x="3710163" y="6386065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8" name="CuadroTexto 777"/>
          <p:cNvSpPr txBox="1"/>
          <p:nvPr/>
        </p:nvSpPr>
        <p:spPr>
          <a:xfrm>
            <a:off x="2220202" y="6626068"/>
            <a:ext cx="6607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79" name="CuadroTexto 778"/>
          <p:cNvSpPr txBox="1"/>
          <p:nvPr/>
        </p:nvSpPr>
        <p:spPr>
          <a:xfrm>
            <a:off x="3719605" y="6640636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0" name="CuadroTexto 779"/>
          <p:cNvSpPr txBox="1"/>
          <p:nvPr/>
        </p:nvSpPr>
        <p:spPr>
          <a:xfrm>
            <a:off x="2213226" y="6912094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81" name="CuadroTexto 780"/>
          <p:cNvSpPr txBox="1"/>
          <p:nvPr/>
        </p:nvSpPr>
        <p:spPr>
          <a:xfrm>
            <a:off x="3719605" y="6917998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Rectángulo redondeado 731">
            <a:extLst>
              <a:ext uri="{FF2B5EF4-FFF2-40B4-BE49-F238E27FC236}">
                <a16:creationId xmlns:a16="http://schemas.microsoft.com/office/drawing/2014/main" id="{0EB88CA1-CA06-E123-CF93-E3FA9A31D3E2}"/>
              </a:ext>
            </a:extLst>
          </p:cNvPr>
          <p:cNvSpPr/>
          <p:nvPr/>
        </p:nvSpPr>
        <p:spPr>
          <a:xfrm>
            <a:off x="239042" y="7337641"/>
            <a:ext cx="6379915" cy="1048794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856768-1EB4-D0D5-ED67-E1215F6AEF06}"/>
              </a:ext>
            </a:extLst>
          </p:cNvPr>
          <p:cNvSpPr txBox="1"/>
          <p:nvPr/>
        </p:nvSpPr>
        <p:spPr>
          <a:xfrm rot="16200000">
            <a:off x="68815" y="7721352"/>
            <a:ext cx="88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AD99952-4C80-729E-2265-28287E351499}"/>
              </a:ext>
            </a:extLst>
          </p:cNvPr>
          <p:cNvCxnSpPr/>
          <p:nvPr/>
        </p:nvCxnSpPr>
        <p:spPr>
          <a:xfrm>
            <a:off x="762698" y="7333269"/>
            <a:ext cx="0" cy="1053166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ED2762A-9EAD-3786-3E90-BCBBE128FF22}"/>
              </a:ext>
            </a:extLst>
          </p:cNvPr>
          <p:cNvCxnSpPr/>
          <p:nvPr/>
        </p:nvCxnSpPr>
        <p:spPr>
          <a:xfrm>
            <a:off x="900721" y="758124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F990C7A-8FFD-DA91-B2CB-4BA4C349BB12}"/>
              </a:ext>
            </a:extLst>
          </p:cNvPr>
          <p:cNvCxnSpPr/>
          <p:nvPr/>
        </p:nvCxnSpPr>
        <p:spPr>
          <a:xfrm>
            <a:off x="2031353" y="73889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ABAA1F60-65AC-C740-DA19-43D4D0B40AF6}"/>
              </a:ext>
            </a:extLst>
          </p:cNvPr>
          <p:cNvCxnSpPr/>
          <p:nvPr/>
        </p:nvCxnSpPr>
        <p:spPr>
          <a:xfrm>
            <a:off x="3429353" y="73889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C13A3F2-26C1-758D-251E-A130B3DA7F74}"/>
              </a:ext>
            </a:extLst>
          </p:cNvPr>
          <p:cNvCxnSpPr/>
          <p:nvPr/>
        </p:nvCxnSpPr>
        <p:spPr>
          <a:xfrm>
            <a:off x="4598256" y="738897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22A6B07-1C28-5336-CF06-858317B61FB3}"/>
              </a:ext>
            </a:extLst>
          </p:cNvPr>
          <p:cNvCxnSpPr/>
          <p:nvPr/>
        </p:nvCxnSpPr>
        <p:spPr>
          <a:xfrm>
            <a:off x="900721" y="783802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F485FD7-056A-B8F5-B90D-BF7F24C7A530}"/>
              </a:ext>
            </a:extLst>
          </p:cNvPr>
          <p:cNvCxnSpPr/>
          <p:nvPr/>
        </p:nvCxnSpPr>
        <p:spPr>
          <a:xfrm>
            <a:off x="2031353" y="76181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48B359F-AFAC-4476-41CB-38123FCA5EF6}"/>
              </a:ext>
            </a:extLst>
          </p:cNvPr>
          <p:cNvCxnSpPr/>
          <p:nvPr/>
        </p:nvCxnSpPr>
        <p:spPr>
          <a:xfrm>
            <a:off x="3429353" y="76181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25878DCA-9208-FD75-5CEE-F08A34DD7AFA}"/>
              </a:ext>
            </a:extLst>
          </p:cNvPr>
          <p:cNvCxnSpPr/>
          <p:nvPr/>
        </p:nvCxnSpPr>
        <p:spPr>
          <a:xfrm>
            <a:off x="4598256" y="761818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77CBD70-F361-AB85-889E-747FCD3DF32C}"/>
              </a:ext>
            </a:extLst>
          </p:cNvPr>
          <p:cNvCxnSpPr/>
          <p:nvPr/>
        </p:nvCxnSpPr>
        <p:spPr>
          <a:xfrm>
            <a:off x="2031353" y="78972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4E48873-7FDF-C002-568B-A67A0CB84BF5}"/>
              </a:ext>
            </a:extLst>
          </p:cNvPr>
          <p:cNvCxnSpPr/>
          <p:nvPr/>
        </p:nvCxnSpPr>
        <p:spPr>
          <a:xfrm>
            <a:off x="3429353" y="78972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8E6899FE-3FF3-4F3C-AB46-63A97112DD1A}"/>
              </a:ext>
            </a:extLst>
          </p:cNvPr>
          <p:cNvCxnSpPr/>
          <p:nvPr/>
        </p:nvCxnSpPr>
        <p:spPr>
          <a:xfrm>
            <a:off x="4598256" y="789728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17F3D423-8B42-4730-9A42-CFB720898C22}"/>
              </a:ext>
            </a:extLst>
          </p:cNvPr>
          <p:cNvCxnSpPr/>
          <p:nvPr/>
        </p:nvCxnSpPr>
        <p:spPr>
          <a:xfrm>
            <a:off x="896854" y="810759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DE502E7F-384A-53EA-4A64-C56CB9865B32}"/>
              </a:ext>
            </a:extLst>
          </p:cNvPr>
          <p:cNvCxnSpPr/>
          <p:nvPr/>
        </p:nvCxnSpPr>
        <p:spPr>
          <a:xfrm>
            <a:off x="2039979" y="81517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3435A5BC-B74D-7564-8C2E-977A59935E3C}"/>
              </a:ext>
            </a:extLst>
          </p:cNvPr>
          <p:cNvCxnSpPr/>
          <p:nvPr/>
        </p:nvCxnSpPr>
        <p:spPr>
          <a:xfrm>
            <a:off x="3437979" y="81517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7D284E1-2ECA-1191-C9F9-DA2BC68755CC}"/>
              </a:ext>
            </a:extLst>
          </p:cNvPr>
          <p:cNvCxnSpPr/>
          <p:nvPr/>
        </p:nvCxnSpPr>
        <p:spPr>
          <a:xfrm>
            <a:off x="4606882" y="815171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8AEC322-8016-569B-F1EB-CC332B23C195}"/>
              </a:ext>
            </a:extLst>
          </p:cNvPr>
          <p:cNvSpPr txBox="1"/>
          <p:nvPr/>
        </p:nvSpPr>
        <p:spPr>
          <a:xfrm>
            <a:off x="900752" y="7339941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 Nivel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ABCCACA-7745-147A-244D-58EB9388025C}"/>
              </a:ext>
            </a:extLst>
          </p:cNvPr>
          <p:cNvSpPr txBox="1"/>
          <p:nvPr/>
        </p:nvSpPr>
        <p:spPr>
          <a:xfrm>
            <a:off x="5356286" y="7335608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C96D54E-C8E3-2D12-0C58-AE06E15B4912}"/>
              </a:ext>
            </a:extLst>
          </p:cNvPr>
          <p:cNvSpPr txBox="1"/>
          <p:nvPr/>
        </p:nvSpPr>
        <p:spPr>
          <a:xfrm>
            <a:off x="905690" y="7822550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E8EF928-F19A-7CDA-A780-C96DD095F21F}"/>
              </a:ext>
            </a:extLst>
          </p:cNvPr>
          <p:cNvSpPr txBox="1"/>
          <p:nvPr/>
        </p:nvSpPr>
        <p:spPr>
          <a:xfrm>
            <a:off x="895531" y="7585618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EC15E83-6E76-FFE6-F6ED-0DE0E8A13D06}"/>
              </a:ext>
            </a:extLst>
          </p:cNvPr>
          <p:cNvSpPr txBox="1"/>
          <p:nvPr/>
        </p:nvSpPr>
        <p:spPr>
          <a:xfrm>
            <a:off x="897344" y="8107592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4 Niveles ADC.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439B47F-5BD5-C4FE-5578-48B274E69AB5}"/>
              </a:ext>
            </a:extLst>
          </p:cNvPr>
          <p:cNvSpPr txBox="1"/>
          <p:nvPr/>
        </p:nvSpPr>
        <p:spPr>
          <a:xfrm>
            <a:off x="5354371" y="757302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4059B74-191D-81C5-DC09-FCB698F270FE}"/>
              </a:ext>
            </a:extLst>
          </p:cNvPr>
          <p:cNvSpPr txBox="1"/>
          <p:nvPr/>
        </p:nvSpPr>
        <p:spPr>
          <a:xfrm>
            <a:off x="5352483" y="7816471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B371742-CBC4-F757-7CFF-1BEAE8B21DEC}"/>
              </a:ext>
            </a:extLst>
          </p:cNvPr>
          <p:cNvSpPr txBox="1"/>
          <p:nvPr/>
        </p:nvSpPr>
        <p:spPr>
          <a:xfrm>
            <a:off x="5368566" y="8081050"/>
            <a:ext cx="5485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8D8EFFB-C40D-F894-0271-1E825B81EEED}"/>
              </a:ext>
            </a:extLst>
          </p:cNvPr>
          <p:cNvSpPr txBox="1"/>
          <p:nvPr/>
        </p:nvSpPr>
        <p:spPr>
          <a:xfrm>
            <a:off x="2253261" y="734946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2FF71FD-2AD8-ACDE-A2E1-53B1B471F964}"/>
              </a:ext>
            </a:extLst>
          </p:cNvPr>
          <p:cNvSpPr txBox="1"/>
          <p:nvPr/>
        </p:nvSpPr>
        <p:spPr>
          <a:xfrm>
            <a:off x="3712565" y="7335608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08C59CF-8084-BB5F-A432-5B1026F9CD70}"/>
              </a:ext>
            </a:extLst>
          </p:cNvPr>
          <p:cNvSpPr txBox="1"/>
          <p:nvPr/>
        </p:nvSpPr>
        <p:spPr>
          <a:xfrm>
            <a:off x="2235851" y="759076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BB6D7AA-940C-6B3F-FC03-B1DFE4A0C426}"/>
              </a:ext>
            </a:extLst>
          </p:cNvPr>
          <p:cNvSpPr txBox="1"/>
          <p:nvPr/>
        </p:nvSpPr>
        <p:spPr>
          <a:xfrm>
            <a:off x="3718033" y="759651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AD9D212-8BEA-53AC-84BC-B975056682D3}"/>
              </a:ext>
            </a:extLst>
          </p:cNvPr>
          <p:cNvSpPr txBox="1"/>
          <p:nvPr/>
        </p:nvSpPr>
        <p:spPr>
          <a:xfrm>
            <a:off x="2228072" y="783651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6F54753-1354-7B49-6808-78E26DC98A20}"/>
              </a:ext>
            </a:extLst>
          </p:cNvPr>
          <p:cNvSpPr txBox="1"/>
          <p:nvPr/>
        </p:nvSpPr>
        <p:spPr>
          <a:xfrm>
            <a:off x="3727475" y="785108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E0A1BD93-2B41-D187-7120-7F3D8104C79A}"/>
              </a:ext>
            </a:extLst>
          </p:cNvPr>
          <p:cNvSpPr txBox="1"/>
          <p:nvPr/>
        </p:nvSpPr>
        <p:spPr>
          <a:xfrm>
            <a:off x="2221096" y="8122545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33,300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6B1976C-831C-B285-1D59-8EBA8050886C}"/>
              </a:ext>
            </a:extLst>
          </p:cNvPr>
          <p:cNvSpPr txBox="1"/>
          <p:nvPr/>
        </p:nvSpPr>
        <p:spPr>
          <a:xfrm>
            <a:off x="3727475" y="812844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30,000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67C01C2-4EF4-64F1-D8AD-4BF8048F4097}"/>
              </a:ext>
            </a:extLst>
          </p:cNvPr>
          <p:cNvSpPr txBox="1"/>
          <p:nvPr/>
        </p:nvSpPr>
        <p:spPr>
          <a:xfrm>
            <a:off x="4132783" y="846452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5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33138" y="1814762"/>
            <a:ext cx="6416488" cy="394410"/>
          </a:xfrm>
          <a:prstGeom prst="roundRect">
            <a:avLst>
              <a:gd name="adj" fmla="val 29712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498060" y="1825732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271326" y="1848522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662085" y="1923958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68" y="353721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33138" y="1245781"/>
            <a:ext cx="6416488" cy="492611"/>
          </a:xfrm>
          <a:prstGeom prst="roundRect">
            <a:avLst>
              <a:gd name="adj" fmla="val 20039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440881" y="1228360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San Antonio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356113" y="2348748"/>
            <a:ext cx="256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Zona A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48183" y="2654003"/>
            <a:ext cx="6370773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39042" y="2966196"/>
            <a:ext cx="6379915" cy="23249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662085" y="2304481"/>
            <a:ext cx="18446" cy="646455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D9C2F22-A8BB-6C8C-8C5A-1FD0496E6816}"/>
              </a:ext>
            </a:extLst>
          </p:cNvPr>
          <p:cNvSpPr txBox="1"/>
          <p:nvPr/>
        </p:nvSpPr>
        <p:spPr>
          <a:xfrm>
            <a:off x="1356113" y="2675493"/>
            <a:ext cx="2556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Zona B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66682" y="234622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6659F47-2E2B-CB66-9AFD-02AE5984E166}"/>
              </a:ext>
            </a:extLst>
          </p:cNvPr>
          <p:cNvCxnSpPr>
            <a:cxnSpLocks/>
          </p:cNvCxnSpPr>
          <p:nvPr/>
        </p:nvCxnSpPr>
        <p:spPr>
          <a:xfrm>
            <a:off x="239042" y="35091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57328" y="3217150"/>
            <a:ext cx="6379915" cy="282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57328" y="3766654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48185" y="4065836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48183" y="4349148"/>
            <a:ext cx="6370773" cy="560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58996" y="4712838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39042" y="503687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48183" y="5326062"/>
            <a:ext cx="6379915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69711" y="5593634"/>
            <a:ext cx="6358387" cy="53306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39041" y="591345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57328" y="6242070"/>
            <a:ext cx="636162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ector recto 456">
            <a:extLst>
              <a:ext uri="{FF2B5EF4-FFF2-40B4-BE49-F238E27FC236}">
                <a16:creationId xmlns:a16="http://schemas.microsoft.com/office/drawing/2014/main" id="{BEB795B1-910B-ABDF-C46B-481C6BBD6A0E}"/>
              </a:ext>
            </a:extLst>
          </p:cNvPr>
          <p:cNvCxnSpPr>
            <a:cxnSpLocks/>
          </p:cNvCxnSpPr>
          <p:nvPr/>
        </p:nvCxnSpPr>
        <p:spPr>
          <a:xfrm>
            <a:off x="248183" y="6510935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ector recto 459">
            <a:extLst>
              <a:ext uri="{FF2B5EF4-FFF2-40B4-BE49-F238E27FC236}">
                <a16:creationId xmlns:a16="http://schemas.microsoft.com/office/drawing/2014/main" id="{7A0A98E5-2CC7-F5F1-7C6E-8B33A55DC24D}"/>
              </a:ext>
            </a:extLst>
          </p:cNvPr>
          <p:cNvCxnSpPr>
            <a:cxnSpLocks/>
          </p:cNvCxnSpPr>
          <p:nvPr/>
        </p:nvCxnSpPr>
        <p:spPr>
          <a:xfrm>
            <a:off x="239041" y="6824212"/>
            <a:ext cx="6359962" cy="84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ector recto 460">
            <a:extLst>
              <a:ext uri="{FF2B5EF4-FFF2-40B4-BE49-F238E27FC236}">
                <a16:creationId xmlns:a16="http://schemas.microsoft.com/office/drawing/2014/main" id="{AC79B316-5D0F-DA3C-1FB8-E570383B9AB2}"/>
              </a:ext>
            </a:extLst>
          </p:cNvPr>
          <p:cNvCxnSpPr>
            <a:cxnSpLocks/>
          </p:cNvCxnSpPr>
          <p:nvPr/>
        </p:nvCxnSpPr>
        <p:spPr>
          <a:xfrm>
            <a:off x="233138" y="7101840"/>
            <a:ext cx="6394960" cy="58972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ector recto 464">
            <a:extLst>
              <a:ext uri="{FF2B5EF4-FFF2-40B4-BE49-F238E27FC236}">
                <a16:creationId xmlns:a16="http://schemas.microsoft.com/office/drawing/2014/main" id="{BCA1290C-F7F9-24C9-E417-53EFA3E857E1}"/>
              </a:ext>
            </a:extLst>
          </p:cNvPr>
          <p:cNvCxnSpPr>
            <a:cxnSpLocks/>
          </p:cNvCxnSpPr>
          <p:nvPr/>
        </p:nvCxnSpPr>
        <p:spPr>
          <a:xfrm>
            <a:off x="257328" y="7461284"/>
            <a:ext cx="6361628" cy="2806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6C733B53-A7E1-24C8-CCD1-221D92C1AF16}"/>
              </a:ext>
            </a:extLst>
          </p:cNvPr>
          <p:cNvCxnSpPr>
            <a:cxnSpLocks/>
          </p:cNvCxnSpPr>
          <p:nvPr/>
        </p:nvCxnSpPr>
        <p:spPr>
          <a:xfrm>
            <a:off x="257328" y="7805543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473ED791-D7F2-CC29-4752-62CCEC81B6CF}"/>
              </a:ext>
            </a:extLst>
          </p:cNvPr>
          <p:cNvCxnSpPr>
            <a:cxnSpLocks/>
          </p:cNvCxnSpPr>
          <p:nvPr/>
        </p:nvCxnSpPr>
        <p:spPr>
          <a:xfrm>
            <a:off x="248183" y="8116215"/>
            <a:ext cx="6389060" cy="14075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166682" y="267242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DD94F6A-9F5F-3C31-7488-15C6EF370AC7}"/>
              </a:ext>
            </a:extLst>
          </p:cNvPr>
          <p:cNvSpPr txBox="1"/>
          <p:nvPr/>
        </p:nvSpPr>
        <p:spPr>
          <a:xfrm>
            <a:off x="1352997" y="2957922"/>
            <a:ext cx="2613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Zona M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998040-3883-566E-BEFE-F8A9F1473C05}"/>
              </a:ext>
            </a:extLst>
          </p:cNvPr>
          <p:cNvSpPr txBox="1"/>
          <p:nvPr/>
        </p:nvSpPr>
        <p:spPr>
          <a:xfrm>
            <a:off x="1144286" y="3231238"/>
            <a:ext cx="3184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Nichos Antiguos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52FBA2-F274-8DA0-2A38-615253241BC8}"/>
              </a:ext>
            </a:extLst>
          </p:cNvPr>
          <p:cNvSpPr txBox="1"/>
          <p:nvPr/>
        </p:nvSpPr>
        <p:spPr>
          <a:xfrm>
            <a:off x="1126907" y="3494942"/>
            <a:ext cx="3081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Nichos Zona A 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90F9B7-2DBE-6428-48C9-D1941736FD12}"/>
              </a:ext>
            </a:extLst>
          </p:cNvPr>
          <p:cNvSpPr txBox="1"/>
          <p:nvPr/>
        </p:nvSpPr>
        <p:spPr>
          <a:xfrm>
            <a:off x="1137945" y="3814484"/>
            <a:ext cx="3081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Nichos Zona B 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8FEBC46-B49C-D589-9A54-DEE62908FFA0}"/>
              </a:ext>
            </a:extLst>
          </p:cNvPr>
          <p:cNvSpPr txBox="1"/>
          <p:nvPr/>
        </p:nvSpPr>
        <p:spPr>
          <a:xfrm>
            <a:off x="1137945" y="4087632"/>
            <a:ext cx="3130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 Nichos Zona M 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E82AAC-DE48-E18C-B245-D1B1587531EF}"/>
              </a:ext>
            </a:extLst>
          </p:cNvPr>
          <p:cNvSpPr txBox="1"/>
          <p:nvPr/>
        </p:nvSpPr>
        <p:spPr>
          <a:xfrm>
            <a:off x="1267563" y="4682150"/>
            <a:ext cx="2645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Párvulos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233519" y="5010113"/>
            <a:ext cx="2759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Cinerarios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E3ADF-DD55-05B2-8D3D-71288DB26A7A}"/>
              </a:ext>
            </a:extLst>
          </p:cNvPr>
          <p:cNvSpPr txBox="1"/>
          <p:nvPr/>
        </p:nvSpPr>
        <p:spPr>
          <a:xfrm>
            <a:off x="423675" y="5606977"/>
            <a:ext cx="4090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Sepultura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20C3C50-F5D6-4D67-4371-68159BC41724}"/>
              </a:ext>
            </a:extLst>
          </p:cNvPr>
          <p:cNvSpPr txBox="1"/>
          <p:nvPr/>
        </p:nvSpPr>
        <p:spPr>
          <a:xfrm>
            <a:off x="545949" y="5918294"/>
            <a:ext cx="3808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Traslado Interno de Nicho a Sepultura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844592" y="5297894"/>
            <a:ext cx="3580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Exhumación para Traslado Externo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C4C9610-2F33-F62C-C32E-CE04080E0926}"/>
              </a:ext>
            </a:extLst>
          </p:cNvPr>
          <p:cNvSpPr txBox="1"/>
          <p:nvPr/>
        </p:nvSpPr>
        <p:spPr>
          <a:xfrm>
            <a:off x="1266761" y="4376679"/>
            <a:ext cx="2819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Derecho de Inhumación- Mausoleos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906084" y="6208389"/>
            <a:ext cx="3416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Sepelio- Plegaria con Acompañante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47785B-AFDB-A336-AD52-17CA14296B5A}"/>
              </a:ext>
            </a:extLst>
          </p:cNvPr>
          <p:cNvSpPr txBox="1"/>
          <p:nvPr/>
        </p:nvSpPr>
        <p:spPr>
          <a:xfrm>
            <a:off x="2034640" y="6516435"/>
            <a:ext cx="1535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Misa de Recuerdo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BA8A9CF-67AF-F019-D3E2-852D75BCE437}"/>
              </a:ext>
            </a:extLst>
          </p:cNvPr>
          <p:cNvSpPr txBox="1"/>
          <p:nvPr/>
        </p:nvSpPr>
        <p:spPr>
          <a:xfrm>
            <a:off x="2152126" y="6833692"/>
            <a:ext cx="116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Responso VIP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AAD0E7-F19E-D3B8-7558-60EC44ECAC72}"/>
              </a:ext>
            </a:extLst>
          </p:cNvPr>
          <p:cNvSpPr txBox="1"/>
          <p:nvPr/>
        </p:nvSpPr>
        <p:spPr>
          <a:xfrm>
            <a:off x="798092" y="7153508"/>
            <a:ext cx="3779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7C9D2-973E-A1D1-61CF-A8AABEDFB2CC}"/>
              </a:ext>
            </a:extLst>
          </p:cNvPr>
          <p:cNvSpPr txBox="1"/>
          <p:nvPr/>
        </p:nvSpPr>
        <p:spPr>
          <a:xfrm>
            <a:off x="858986" y="7489349"/>
            <a:ext cx="365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Granito Negro ( Medida 50cm x 30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4DB51B4-A6D7-6009-0A23-EB193DF4714F}"/>
              </a:ext>
            </a:extLst>
          </p:cNvPr>
          <p:cNvSpPr txBox="1"/>
          <p:nvPr/>
        </p:nvSpPr>
        <p:spPr>
          <a:xfrm>
            <a:off x="1781358" y="7808438"/>
            <a:ext cx="2138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Mantenimiento de Lápidas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6CB40CA-60B9-F589-2B92-381567B1444A}"/>
              </a:ext>
            </a:extLst>
          </p:cNvPr>
          <p:cNvSpPr txBox="1"/>
          <p:nvPr/>
        </p:nvSpPr>
        <p:spPr>
          <a:xfrm>
            <a:off x="1491566" y="8126302"/>
            <a:ext cx="259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Venta de Flores ( 4 ramos al mes)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171252" y="2954935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165532" y="324536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1,350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145922" y="352747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1,350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163634" y="3800992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1,350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165065" y="4088425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160845" y="4390915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1,400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231761" y="473418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450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229780" y="501828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155365" y="531082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161651" y="564694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2,100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171252" y="593429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2,800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31760" y="6243253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1CC7199-B0C3-0EC6-FA4F-FB2A4325C3BD}"/>
              </a:ext>
            </a:extLst>
          </p:cNvPr>
          <p:cNvSpPr txBox="1"/>
          <p:nvPr/>
        </p:nvSpPr>
        <p:spPr>
          <a:xfrm>
            <a:off x="5229780" y="655349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C9765DB-6F3A-A3CD-E21D-D959D089049B}"/>
              </a:ext>
            </a:extLst>
          </p:cNvPr>
          <p:cNvSpPr txBox="1"/>
          <p:nvPr/>
        </p:nvSpPr>
        <p:spPr>
          <a:xfrm>
            <a:off x="5229780" y="6853035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022BACD6-976F-E86F-2110-69EA4F97C81A}"/>
              </a:ext>
            </a:extLst>
          </p:cNvPr>
          <p:cNvSpPr txBox="1"/>
          <p:nvPr/>
        </p:nvSpPr>
        <p:spPr>
          <a:xfrm>
            <a:off x="5238923" y="7153507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240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4E5D5-E6B6-6E6A-05D8-A6BAAC66A67F}"/>
              </a:ext>
            </a:extLst>
          </p:cNvPr>
          <p:cNvSpPr txBox="1"/>
          <p:nvPr/>
        </p:nvSpPr>
        <p:spPr>
          <a:xfrm>
            <a:off x="5229780" y="749835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340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A801A14-E856-6176-9098-787979634F9B}"/>
              </a:ext>
            </a:extLst>
          </p:cNvPr>
          <p:cNvSpPr txBox="1"/>
          <p:nvPr/>
        </p:nvSpPr>
        <p:spPr>
          <a:xfrm>
            <a:off x="5284608" y="781613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3C3116-61E4-9C21-4251-89872D7971BA}"/>
              </a:ext>
            </a:extLst>
          </p:cNvPr>
          <p:cNvSpPr txBox="1"/>
          <p:nvPr/>
        </p:nvSpPr>
        <p:spPr>
          <a:xfrm>
            <a:off x="5291103" y="813029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5AF6C867-8905-0DBE-C43F-3F7405F0F780}"/>
              </a:ext>
            </a:extLst>
          </p:cNvPr>
          <p:cNvCxnSpPr>
            <a:cxnSpLocks/>
          </p:cNvCxnSpPr>
          <p:nvPr/>
        </p:nvCxnSpPr>
        <p:spPr>
          <a:xfrm>
            <a:off x="233138" y="8434079"/>
            <a:ext cx="6385818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896E874-7316-0524-907F-3336874C0783}"/>
              </a:ext>
            </a:extLst>
          </p:cNvPr>
          <p:cNvSpPr txBox="1"/>
          <p:nvPr/>
        </p:nvSpPr>
        <p:spPr>
          <a:xfrm>
            <a:off x="478868" y="8492040"/>
            <a:ext cx="4201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Trámites ( Constancia, Cambio de Titular, Cambio de Código, </a:t>
            </a:r>
            <a:r>
              <a:rPr lang="es-PE" sz="12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Etc</a:t>
            </a:r>
            <a:r>
              <a:rPr lang="es-PE" sz="12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)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9BC4186-632A-4012-4DEF-74C9B460C2A4}"/>
              </a:ext>
            </a:extLst>
          </p:cNvPr>
          <p:cNvSpPr txBox="1"/>
          <p:nvPr/>
        </p:nvSpPr>
        <p:spPr>
          <a:xfrm>
            <a:off x="5285476" y="845385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3DF9EB20-806E-4653-65D8-44EF58D4A836}"/>
              </a:ext>
            </a:extLst>
          </p:cNvPr>
          <p:cNvSpPr txBox="1"/>
          <p:nvPr/>
        </p:nvSpPr>
        <p:spPr>
          <a:xfrm>
            <a:off x="3997428" y="9171885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39042" y="2304481"/>
            <a:ext cx="6379916" cy="6464558"/>
          </a:xfrm>
          <a:prstGeom prst="roundRect">
            <a:avLst>
              <a:gd name="adj" fmla="val 2037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2" name="CuadroTexto 461">
            <a:extLst>
              <a:ext uri="{FF2B5EF4-FFF2-40B4-BE49-F238E27FC236}">
                <a16:creationId xmlns:a16="http://schemas.microsoft.com/office/drawing/2014/main" id="{26E1C8A6-A31F-E389-6D24-52C201DB5EA4}"/>
              </a:ext>
            </a:extLst>
          </p:cNvPr>
          <p:cNvSpPr txBox="1"/>
          <p:nvPr/>
        </p:nvSpPr>
        <p:spPr>
          <a:xfrm>
            <a:off x="-263574" y="8799580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4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35962" y="2100457"/>
            <a:ext cx="6416488" cy="400259"/>
          </a:xfrm>
          <a:prstGeom prst="roundRect">
            <a:avLst>
              <a:gd name="adj" fmla="val 25989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123976" y="2129050"/>
            <a:ext cx="2579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DESCRIPCIÓN DEL SERVICIO 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140969" y="2120490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>
                <a:solidFill>
                  <a:schemeClr val="bg1"/>
                </a:solidFill>
                <a:latin typeface="Gotham" panose="02000504050000020004" pitchFamily="2" charset="0"/>
              </a:rPr>
              <a:t>PRECIO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4664909" y="2104315"/>
            <a:ext cx="0" cy="4422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383613" y="825894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SEDE SAN ANTONIO</a:t>
            </a:r>
            <a:endParaRPr lang="en-US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99" y="752035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35962" y="1550720"/>
            <a:ext cx="6416488" cy="492611"/>
          </a:xfrm>
          <a:prstGeom prst="roundRect">
            <a:avLst>
              <a:gd name="adj" fmla="val 23133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443705" y="1533299"/>
            <a:ext cx="6209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dirty="0">
                <a:solidFill>
                  <a:schemeClr val="bg1"/>
                </a:solidFill>
                <a:latin typeface="Gotham" panose="02000504050000020004" pitchFamily="2" charset="0"/>
              </a:rPr>
              <a:t>Lista de Precios Servicios Adicionales – Camposanto Esperanza Eterna             </a:t>
            </a:r>
            <a:r>
              <a:rPr lang="es-PE" sz="1400" b="1" dirty="0">
                <a:solidFill>
                  <a:schemeClr val="bg1"/>
                </a:solidFill>
                <a:latin typeface="Gotham" panose="02000504050000020004" pitchFamily="2" charset="0"/>
              </a:rPr>
              <a:t>San Antonio 2024</a:t>
            </a:r>
            <a:endParaRPr lang="en-US" sz="1600" b="1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211" name="CuadroTexto 210"/>
          <p:cNvSpPr txBox="1"/>
          <p:nvPr/>
        </p:nvSpPr>
        <p:spPr>
          <a:xfrm>
            <a:off x="1382150" y="2570906"/>
            <a:ext cx="2974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Cambio de titularidad ( Transferencia)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9" name="Conector recto 218"/>
          <p:cNvCxnSpPr>
            <a:cxnSpLocks/>
          </p:cNvCxnSpPr>
          <p:nvPr/>
        </p:nvCxnSpPr>
        <p:spPr>
          <a:xfrm>
            <a:off x="274568" y="2873276"/>
            <a:ext cx="6341675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>
            <a:cxnSpLocks/>
          </p:cNvCxnSpPr>
          <p:nvPr/>
        </p:nvCxnSpPr>
        <p:spPr>
          <a:xfrm>
            <a:off x="256281" y="3145546"/>
            <a:ext cx="6359962" cy="2633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/>
          <p:cNvCxnSpPr>
            <a:cxnSpLocks/>
          </p:cNvCxnSpPr>
          <p:nvPr/>
        </p:nvCxnSpPr>
        <p:spPr>
          <a:xfrm>
            <a:off x="4672278" y="2599587"/>
            <a:ext cx="59519" cy="4291234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D9C2F22-A8BB-6C8C-8C5A-1FD0496E6816}"/>
              </a:ext>
            </a:extLst>
          </p:cNvPr>
          <p:cNvSpPr txBox="1"/>
          <p:nvPr/>
        </p:nvSpPr>
        <p:spPr>
          <a:xfrm>
            <a:off x="1848669" y="2864106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Copia de Estado de Cuenta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2A9BBDF-26D2-4367-2DA2-2E4DC5EC913E}"/>
              </a:ext>
            </a:extLst>
          </p:cNvPr>
          <p:cNvSpPr txBox="1"/>
          <p:nvPr/>
        </p:nvSpPr>
        <p:spPr>
          <a:xfrm>
            <a:off x="5172604" y="256549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F09F2B2-15D5-9041-F9A4-C3A2263789E7}"/>
              </a:ext>
            </a:extLst>
          </p:cNvPr>
          <p:cNvCxnSpPr>
            <a:cxnSpLocks/>
          </p:cNvCxnSpPr>
          <p:nvPr/>
        </p:nvCxnSpPr>
        <p:spPr>
          <a:xfrm>
            <a:off x="256281" y="3440536"/>
            <a:ext cx="6359962" cy="461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4E77267-F0B8-C294-3C61-C318ACE4C2EC}"/>
              </a:ext>
            </a:extLst>
          </p:cNvPr>
          <p:cNvCxnSpPr>
            <a:cxnSpLocks/>
          </p:cNvCxnSpPr>
          <p:nvPr/>
        </p:nvCxnSpPr>
        <p:spPr>
          <a:xfrm>
            <a:off x="256281" y="4047679"/>
            <a:ext cx="6359962" cy="1455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0100090-FC42-E83E-1799-AB44C98B52F2}"/>
              </a:ext>
            </a:extLst>
          </p:cNvPr>
          <p:cNvCxnSpPr>
            <a:cxnSpLocks/>
          </p:cNvCxnSpPr>
          <p:nvPr/>
        </p:nvCxnSpPr>
        <p:spPr>
          <a:xfrm>
            <a:off x="239042" y="4360220"/>
            <a:ext cx="6379915" cy="22617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ector recto 447">
            <a:extLst>
              <a:ext uri="{FF2B5EF4-FFF2-40B4-BE49-F238E27FC236}">
                <a16:creationId xmlns:a16="http://schemas.microsoft.com/office/drawing/2014/main" id="{7106E7C1-CC7F-C8F7-2289-80B88B564D95}"/>
              </a:ext>
            </a:extLst>
          </p:cNvPr>
          <p:cNvCxnSpPr>
            <a:cxnSpLocks/>
          </p:cNvCxnSpPr>
          <p:nvPr/>
        </p:nvCxnSpPr>
        <p:spPr>
          <a:xfrm>
            <a:off x="248870" y="4705992"/>
            <a:ext cx="6367373" cy="12401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ector recto 449">
            <a:extLst>
              <a:ext uri="{FF2B5EF4-FFF2-40B4-BE49-F238E27FC236}">
                <a16:creationId xmlns:a16="http://schemas.microsoft.com/office/drawing/2014/main" id="{EB1B6D9B-5072-2775-1479-D5EAB9DAD7CA}"/>
              </a:ext>
            </a:extLst>
          </p:cNvPr>
          <p:cNvCxnSpPr>
            <a:cxnSpLocks/>
          </p:cNvCxnSpPr>
          <p:nvPr/>
        </p:nvCxnSpPr>
        <p:spPr>
          <a:xfrm>
            <a:off x="256281" y="5081416"/>
            <a:ext cx="635996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ector recto 450">
            <a:extLst>
              <a:ext uri="{FF2B5EF4-FFF2-40B4-BE49-F238E27FC236}">
                <a16:creationId xmlns:a16="http://schemas.microsoft.com/office/drawing/2014/main" id="{E2385DFC-BBEA-182B-3D61-D6286AC3A244}"/>
              </a:ext>
            </a:extLst>
          </p:cNvPr>
          <p:cNvCxnSpPr>
            <a:cxnSpLocks/>
          </p:cNvCxnSpPr>
          <p:nvPr/>
        </p:nvCxnSpPr>
        <p:spPr>
          <a:xfrm>
            <a:off x="256282" y="5405451"/>
            <a:ext cx="6359961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ector recto 451">
            <a:extLst>
              <a:ext uri="{FF2B5EF4-FFF2-40B4-BE49-F238E27FC236}">
                <a16:creationId xmlns:a16="http://schemas.microsoft.com/office/drawing/2014/main" id="{1B74723E-7AAA-A6C8-6898-22F7879999DA}"/>
              </a:ext>
            </a:extLst>
          </p:cNvPr>
          <p:cNvCxnSpPr>
            <a:cxnSpLocks/>
          </p:cNvCxnSpPr>
          <p:nvPr/>
        </p:nvCxnSpPr>
        <p:spPr>
          <a:xfrm>
            <a:off x="239042" y="5690325"/>
            <a:ext cx="6377201" cy="528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ector recto 453">
            <a:extLst>
              <a:ext uri="{FF2B5EF4-FFF2-40B4-BE49-F238E27FC236}">
                <a16:creationId xmlns:a16="http://schemas.microsoft.com/office/drawing/2014/main" id="{783BE2EE-B273-53FC-3ED9-77DA0502FEA8}"/>
              </a:ext>
            </a:extLst>
          </p:cNvPr>
          <p:cNvCxnSpPr>
            <a:cxnSpLocks/>
          </p:cNvCxnSpPr>
          <p:nvPr/>
        </p:nvCxnSpPr>
        <p:spPr>
          <a:xfrm>
            <a:off x="256281" y="5975520"/>
            <a:ext cx="635996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ector recto 454">
            <a:extLst>
              <a:ext uri="{FF2B5EF4-FFF2-40B4-BE49-F238E27FC236}">
                <a16:creationId xmlns:a16="http://schemas.microsoft.com/office/drawing/2014/main" id="{413C9D8F-C6BD-B3DE-C724-C3FB9F386BD2}"/>
              </a:ext>
            </a:extLst>
          </p:cNvPr>
          <p:cNvCxnSpPr>
            <a:cxnSpLocks/>
          </p:cNvCxnSpPr>
          <p:nvPr/>
        </p:nvCxnSpPr>
        <p:spPr>
          <a:xfrm>
            <a:off x="256281" y="6282028"/>
            <a:ext cx="635996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ector recto 455">
            <a:extLst>
              <a:ext uri="{FF2B5EF4-FFF2-40B4-BE49-F238E27FC236}">
                <a16:creationId xmlns:a16="http://schemas.microsoft.com/office/drawing/2014/main" id="{126F28EC-F8BC-A612-84CC-984DBDC7E80F}"/>
              </a:ext>
            </a:extLst>
          </p:cNvPr>
          <p:cNvCxnSpPr>
            <a:cxnSpLocks/>
          </p:cNvCxnSpPr>
          <p:nvPr/>
        </p:nvCxnSpPr>
        <p:spPr>
          <a:xfrm>
            <a:off x="239042" y="6596519"/>
            <a:ext cx="638503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574219B-90D9-C1DE-DF3B-EF32F82F7BE9}"/>
              </a:ext>
            </a:extLst>
          </p:cNvPr>
          <p:cNvSpPr txBox="1"/>
          <p:nvPr/>
        </p:nvSpPr>
        <p:spPr>
          <a:xfrm>
            <a:off x="5255126" y="284634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DD94F6A-9F5F-3C31-7488-15C6EF370AC7}"/>
              </a:ext>
            </a:extLst>
          </p:cNvPr>
          <p:cNvSpPr txBox="1"/>
          <p:nvPr/>
        </p:nvSpPr>
        <p:spPr>
          <a:xfrm>
            <a:off x="1857101" y="3125184"/>
            <a:ext cx="2120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Construcción de Cabecera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998040-3883-566E-BEFE-F8A9F1473C05}"/>
              </a:ext>
            </a:extLst>
          </p:cNvPr>
          <p:cNvSpPr txBox="1"/>
          <p:nvPr/>
        </p:nvSpPr>
        <p:spPr>
          <a:xfrm>
            <a:off x="811150" y="3422383"/>
            <a:ext cx="3819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Placa de Mármol Carrara ( Medida 30 cm x 15 cm)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52FBA2-F274-8DA0-2A38-615253241BC8}"/>
              </a:ext>
            </a:extLst>
          </p:cNvPr>
          <p:cNvSpPr txBox="1"/>
          <p:nvPr/>
        </p:nvSpPr>
        <p:spPr>
          <a:xfrm>
            <a:off x="1674681" y="3740423"/>
            <a:ext cx="2205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Enchape Mausoleo Vertical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90F9B7-2DBE-6428-48C9-D1941736FD12}"/>
              </a:ext>
            </a:extLst>
          </p:cNvPr>
          <p:cNvSpPr txBox="1"/>
          <p:nvPr/>
        </p:nvSpPr>
        <p:spPr>
          <a:xfrm>
            <a:off x="1382150" y="4040723"/>
            <a:ext cx="2854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Tapa de Mausoleo Vertical  Cinerario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8FEBC46-B49C-D589-9A54-DEE62908FFA0}"/>
              </a:ext>
            </a:extLst>
          </p:cNvPr>
          <p:cNvSpPr txBox="1"/>
          <p:nvPr/>
        </p:nvSpPr>
        <p:spPr>
          <a:xfrm>
            <a:off x="1765931" y="4408886"/>
            <a:ext cx="2209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PVC- Plataforma Par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5ED07A-A65C-2DBD-6E6A-789629221823}"/>
              </a:ext>
            </a:extLst>
          </p:cNvPr>
          <p:cNvSpPr txBox="1"/>
          <p:nvPr/>
        </p:nvSpPr>
        <p:spPr>
          <a:xfrm>
            <a:off x="1665440" y="5387836"/>
            <a:ext cx="2184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 Grande)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92E3ADF-DD55-05B2-8D3D-71288DB26A7A}"/>
              </a:ext>
            </a:extLst>
          </p:cNvPr>
          <p:cNvSpPr txBox="1"/>
          <p:nvPr/>
        </p:nvSpPr>
        <p:spPr>
          <a:xfrm>
            <a:off x="1479754" y="5956306"/>
            <a:ext cx="2548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Mármol Carrara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20C3C50-F5D6-4D67-4371-68159BC41724}"/>
              </a:ext>
            </a:extLst>
          </p:cNvPr>
          <p:cNvSpPr txBox="1"/>
          <p:nvPr/>
        </p:nvSpPr>
        <p:spPr>
          <a:xfrm>
            <a:off x="1521913" y="6258751"/>
            <a:ext cx="246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Granito Negro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F9F23A-EE01-8094-C9A6-30EE446A9BED}"/>
              </a:ext>
            </a:extLst>
          </p:cNvPr>
          <p:cNvSpPr txBox="1"/>
          <p:nvPr/>
        </p:nvSpPr>
        <p:spPr>
          <a:xfrm>
            <a:off x="1665440" y="5667743"/>
            <a:ext cx="2253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Alquiler de Toldo ( Pequeño)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21427EF-D925-1267-BE38-5D57D154F0F8}"/>
              </a:ext>
            </a:extLst>
          </p:cNvPr>
          <p:cNvSpPr txBox="1"/>
          <p:nvPr/>
        </p:nvSpPr>
        <p:spPr>
          <a:xfrm>
            <a:off x="1785894" y="6596519"/>
            <a:ext cx="1963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Lápida de Nicho Antiguo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1C33430-1A09-AF37-A2A0-CECD75E739F5}"/>
              </a:ext>
            </a:extLst>
          </p:cNvPr>
          <p:cNvSpPr txBox="1"/>
          <p:nvPr/>
        </p:nvSpPr>
        <p:spPr>
          <a:xfrm>
            <a:off x="5095628" y="3137377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10,500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5985D3A-75B8-FA4B-1AF2-F3327DED0EE7}"/>
              </a:ext>
            </a:extLst>
          </p:cNvPr>
          <p:cNvSpPr txBox="1"/>
          <p:nvPr/>
        </p:nvSpPr>
        <p:spPr>
          <a:xfrm>
            <a:off x="5266217" y="3429933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90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DCD3471-A81F-8A82-FA33-A6C1B8EA56D8}"/>
              </a:ext>
            </a:extLst>
          </p:cNvPr>
          <p:cNvSpPr txBox="1"/>
          <p:nvPr/>
        </p:nvSpPr>
        <p:spPr>
          <a:xfrm>
            <a:off x="5095627" y="3769029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30,000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107626-DA3D-AC63-94F1-5579A99E42FB}"/>
              </a:ext>
            </a:extLst>
          </p:cNvPr>
          <p:cNvSpPr txBox="1"/>
          <p:nvPr/>
        </p:nvSpPr>
        <p:spPr>
          <a:xfrm>
            <a:off x="5267066" y="4062229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320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19CB479-0E01-66A2-07B3-5E12A477F477}"/>
              </a:ext>
            </a:extLst>
          </p:cNvPr>
          <p:cNvSpPr txBox="1"/>
          <p:nvPr/>
        </p:nvSpPr>
        <p:spPr>
          <a:xfrm>
            <a:off x="5279112" y="4413244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5.00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5BA0F1-DEC7-1BDC-4ABB-C86F3F1C7132}"/>
              </a:ext>
            </a:extLst>
          </p:cNvPr>
          <p:cNvSpPr txBox="1"/>
          <p:nvPr/>
        </p:nvSpPr>
        <p:spPr>
          <a:xfrm>
            <a:off x="5320733" y="472451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33D724D-5CE3-43A6-0071-C5CED79E1650}"/>
              </a:ext>
            </a:extLst>
          </p:cNvPr>
          <p:cNvSpPr txBox="1"/>
          <p:nvPr/>
        </p:nvSpPr>
        <p:spPr>
          <a:xfrm>
            <a:off x="5320733" y="5060221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E6F1963-2E70-36D3-C71D-E6F1335F587D}"/>
              </a:ext>
            </a:extLst>
          </p:cNvPr>
          <p:cNvSpPr txBox="1"/>
          <p:nvPr/>
        </p:nvSpPr>
        <p:spPr>
          <a:xfrm>
            <a:off x="5320733" y="536841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901B5-365F-25E5-2A47-2BC83D56D80D}"/>
              </a:ext>
            </a:extLst>
          </p:cNvPr>
          <p:cNvSpPr txBox="1"/>
          <p:nvPr/>
        </p:nvSpPr>
        <p:spPr>
          <a:xfrm>
            <a:off x="5320733" y="5672076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30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973927-C2B3-CFF9-E2D6-A5D38A6FCE93}"/>
              </a:ext>
            </a:extLst>
          </p:cNvPr>
          <p:cNvSpPr txBox="1"/>
          <p:nvPr/>
        </p:nvSpPr>
        <p:spPr>
          <a:xfrm>
            <a:off x="5255126" y="5941396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580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2316ABE-071E-6068-7005-10C676AD7CE1}"/>
              </a:ext>
            </a:extLst>
          </p:cNvPr>
          <p:cNvSpPr txBox="1"/>
          <p:nvPr/>
        </p:nvSpPr>
        <p:spPr>
          <a:xfrm>
            <a:off x="5269327" y="6258751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670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0465C4D-D5E1-938C-A500-EAE247F4D13C}"/>
              </a:ext>
            </a:extLst>
          </p:cNvPr>
          <p:cNvSpPr txBox="1"/>
          <p:nvPr/>
        </p:nvSpPr>
        <p:spPr>
          <a:xfrm>
            <a:off x="5275047" y="6582784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S/ 800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4CBEC8-C96D-9090-4504-F88AE0736B5C}"/>
              </a:ext>
            </a:extLst>
          </p:cNvPr>
          <p:cNvSpPr txBox="1"/>
          <p:nvPr/>
        </p:nvSpPr>
        <p:spPr>
          <a:xfrm>
            <a:off x="1508806" y="4718240"/>
            <a:ext cx="2584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Metal- Nicho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Antiguo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Par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C21C259-AF58-99E3-664D-59FDBA00BECC}"/>
              </a:ext>
            </a:extLst>
          </p:cNvPr>
          <p:cNvSpPr txBox="1"/>
          <p:nvPr/>
        </p:nvSpPr>
        <p:spPr>
          <a:xfrm>
            <a:off x="1508225" y="5063896"/>
            <a:ext cx="2432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Florero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Metal- Nicho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Nicho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 Par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AEC344D-BC98-5781-EB74-C79CF9F76483}"/>
              </a:ext>
            </a:extLst>
          </p:cNvPr>
          <p:cNvSpPr txBox="1"/>
          <p:nvPr/>
        </p:nvSpPr>
        <p:spPr>
          <a:xfrm>
            <a:off x="4081203" y="915885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sp>
        <p:nvSpPr>
          <p:cNvPr id="216" name="Rectángulo redondeado 215"/>
          <p:cNvSpPr/>
          <p:nvPr/>
        </p:nvSpPr>
        <p:spPr>
          <a:xfrm>
            <a:off x="248870" y="2599587"/>
            <a:ext cx="6375202" cy="4319489"/>
          </a:xfrm>
          <a:prstGeom prst="roundRect">
            <a:avLst>
              <a:gd name="adj" fmla="val 3256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7322BCC-3F90-2DDD-B33B-3A3969F8B413}"/>
              </a:ext>
            </a:extLst>
          </p:cNvPr>
          <p:cNvSpPr txBox="1"/>
          <p:nvPr/>
        </p:nvSpPr>
        <p:spPr>
          <a:xfrm>
            <a:off x="-372990" y="6955336"/>
            <a:ext cx="35102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dirty="0">
                <a:latin typeface="Gotham" panose="02000504050000020004" pitchFamily="2" charset="0"/>
              </a:rPr>
              <a:t>*Todos los precios incluyen IGV</a:t>
            </a:r>
            <a:endParaRPr lang="en-US" sz="1200" dirty="0">
              <a:latin typeface="Gotham" panose="02000504050000020004" pitchFamily="2" charset="0"/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7ABB4C18-33BE-3171-1DFE-3F78CB651CD1}"/>
              </a:ext>
            </a:extLst>
          </p:cNvPr>
          <p:cNvCxnSpPr>
            <a:cxnSpLocks/>
          </p:cNvCxnSpPr>
          <p:nvPr/>
        </p:nvCxnSpPr>
        <p:spPr>
          <a:xfrm>
            <a:off x="249168" y="3750771"/>
            <a:ext cx="6359962" cy="1455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96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68941" y="1061764"/>
            <a:ext cx="6416488" cy="322523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821" y="332755"/>
            <a:ext cx="1449988" cy="554140"/>
          </a:xfrm>
          <a:prstGeom prst="rect">
            <a:avLst/>
          </a:prstGeom>
        </p:spPr>
      </p:pic>
      <p:sp>
        <p:nvSpPr>
          <p:cNvPr id="403" name="Rectángulo redondeado 402"/>
          <p:cNvSpPr/>
          <p:nvPr/>
        </p:nvSpPr>
        <p:spPr>
          <a:xfrm>
            <a:off x="263083" y="1436738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4" name="CuadroTexto 403"/>
          <p:cNvSpPr txBox="1"/>
          <p:nvPr/>
        </p:nvSpPr>
        <p:spPr>
          <a:xfrm>
            <a:off x="2950185" y="1393080"/>
            <a:ext cx="993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Sepulturas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348" name="Rectángulo redondeado 347"/>
          <p:cNvSpPr/>
          <p:nvPr/>
        </p:nvSpPr>
        <p:spPr>
          <a:xfrm>
            <a:off x="261022" y="1770324"/>
            <a:ext cx="6379915" cy="1539902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9" name="CuadroTexto 348"/>
          <p:cNvSpPr txBox="1"/>
          <p:nvPr/>
        </p:nvSpPr>
        <p:spPr>
          <a:xfrm rot="16200000">
            <a:off x="158788" y="243059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C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369" name="Conector recto 368"/>
          <p:cNvCxnSpPr/>
          <p:nvPr/>
        </p:nvCxnSpPr>
        <p:spPr>
          <a:xfrm>
            <a:off x="784678" y="1765952"/>
            <a:ext cx="0" cy="1556438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>
            <a:off x="922701" y="201392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ector recto 382"/>
          <p:cNvCxnSpPr/>
          <p:nvPr/>
        </p:nvCxnSpPr>
        <p:spPr>
          <a:xfrm>
            <a:off x="2053333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383"/>
          <p:cNvCxnSpPr/>
          <p:nvPr/>
        </p:nvCxnSpPr>
        <p:spPr>
          <a:xfrm>
            <a:off x="3451333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ector recto 385"/>
          <p:cNvCxnSpPr/>
          <p:nvPr/>
        </p:nvCxnSpPr>
        <p:spPr>
          <a:xfrm>
            <a:off x="4620236" y="182166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ector recto 386"/>
          <p:cNvCxnSpPr/>
          <p:nvPr/>
        </p:nvCxnSpPr>
        <p:spPr>
          <a:xfrm>
            <a:off x="922701" y="227070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ector recto 387"/>
          <p:cNvCxnSpPr/>
          <p:nvPr/>
        </p:nvCxnSpPr>
        <p:spPr>
          <a:xfrm>
            <a:off x="2053333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ector recto 389"/>
          <p:cNvCxnSpPr/>
          <p:nvPr/>
        </p:nvCxnSpPr>
        <p:spPr>
          <a:xfrm>
            <a:off x="3451333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ector recto 390"/>
          <p:cNvCxnSpPr/>
          <p:nvPr/>
        </p:nvCxnSpPr>
        <p:spPr>
          <a:xfrm>
            <a:off x="4620236" y="205086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ector recto 391"/>
          <p:cNvCxnSpPr/>
          <p:nvPr/>
        </p:nvCxnSpPr>
        <p:spPr>
          <a:xfrm>
            <a:off x="945806" y="253528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ector recto 393"/>
          <p:cNvCxnSpPr/>
          <p:nvPr/>
        </p:nvCxnSpPr>
        <p:spPr>
          <a:xfrm>
            <a:off x="2053333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ector recto 394"/>
          <p:cNvCxnSpPr/>
          <p:nvPr/>
        </p:nvCxnSpPr>
        <p:spPr>
          <a:xfrm>
            <a:off x="3451333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ector recto 395"/>
          <p:cNvCxnSpPr/>
          <p:nvPr/>
        </p:nvCxnSpPr>
        <p:spPr>
          <a:xfrm>
            <a:off x="4620236" y="232996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ector recto 397"/>
          <p:cNvCxnSpPr/>
          <p:nvPr/>
        </p:nvCxnSpPr>
        <p:spPr>
          <a:xfrm>
            <a:off x="945806" y="278714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ector recto 398"/>
          <p:cNvCxnSpPr/>
          <p:nvPr/>
        </p:nvCxnSpPr>
        <p:spPr>
          <a:xfrm>
            <a:off x="2053271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ector recto 399"/>
          <p:cNvCxnSpPr/>
          <p:nvPr/>
        </p:nvCxnSpPr>
        <p:spPr>
          <a:xfrm>
            <a:off x="3451271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>
            <a:off x="4620174" y="259522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ector recto 408"/>
          <p:cNvCxnSpPr/>
          <p:nvPr/>
        </p:nvCxnSpPr>
        <p:spPr>
          <a:xfrm>
            <a:off x="936257" y="304672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ector recto 410"/>
          <p:cNvCxnSpPr/>
          <p:nvPr/>
        </p:nvCxnSpPr>
        <p:spPr>
          <a:xfrm>
            <a:off x="2054055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>
            <a:off x="3452055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ector recto 415"/>
          <p:cNvCxnSpPr/>
          <p:nvPr/>
        </p:nvCxnSpPr>
        <p:spPr>
          <a:xfrm>
            <a:off x="4620958" y="283604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ector recto 416"/>
          <p:cNvCxnSpPr/>
          <p:nvPr/>
        </p:nvCxnSpPr>
        <p:spPr>
          <a:xfrm>
            <a:off x="2064834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ector recto 441"/>
          <p:cNvCxnSpPr/>
          <p:nvPr/>
        </p:nvCxnSpPr>
        <p:spPr>
          <a:xfrm>
            <a:off x="3462834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ector recto 442"/>
          <p:cNvCxnSpPr/>
          <p:nvPr/>
        </p:nvCxnSpPr>
        <p:spPr>
          <a:xfrm>
            <a:off x="4631737" y="310670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CuadroTexto 444"/>
          <p:cNvSpPr txBox="1"/>
          <p:nvPr/>
        </p:nvSpPr>
        <p:spPr>
          <a:xfrm>
            <a:off x="905988" y="1771183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Compartida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46" name="CuadroTexto 445"/>
          <p:cNvSpPr txBox="1"/>
          <p:nvPr/>
        </p:nvSpPr>
        <p:spPr>
          <a:xfrm>
            <a:off x="951667" y="2022889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1" name="CuadroTexto 450"/>
          <p:cNvSpPr txBox="1"/>
          <p:nvPr/>
        </p:nvSpPr>
        <p:spPr>
          <a:xfrm>
            <a:off x="961216" y="2293307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52" name="CuadroTexto 451"/>
          <p:cNvSpPr txBox="1"/>
          <p:nvPr/>
        </p:nvSpPr>
        <p:spPr>
          <a:xfrm>
            <a:off x="961653" y="2540513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60" name="CuadroTexto 459"/>
          <p:cNvSpPr txBox="1"/>
          <p:nvPr/>
        </p:nvSpPr>
        <p:spPr>
          <a:xfrm>
            <a:off x="943677" y="279619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470" name="CuadroTexto 469"/>
          <p:cNvSpPr txBox="1"/>
          <p:nvPr/>
        </p:nvSpPr>
        <p:spPr>
          <a:xfrm>
            <a:off x="978943" y="3054481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71" name="Rectángulo redondeado 470"/>
          <p:cNvSpPr/>
          <p:nvPr/>
        </p:nvSpPr>
        <p:spPr>
          <a:xfrm>
            <a:off x="260778" y="3410664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2" name="CuadroTexto 471"/>
          <p:cNvSpPr txBox="1"/>
          <p:nvPr/>
        </p:nvSpPr>
        <p:spPr>
          <a:xfrm rot="16200000">
            <a:off x="146076" y="3917758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B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473" name="Conector recto 472"/>
          <p:cNvCxnSpPr/>
          <p:nvPr/>
        </p:nvCxnSpPr>
        <p:spPr>
          <a:xfrm>
            <a:off x="784434" y="3406292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ector recto 473"/>
          <p:cNvCxnSpPr/>
          <p:nvPr/>
        </p:nvCxnSpPr>
        <p:spPr>
          <a:xfrm>
            <a:off x="922457" y="365426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ector recto 474"/>
          <p:cNvCxnSpPr/>
          <p:nvPr/>
        </p:nvCxnSpPr>
        <p:spPr>
          <a:xfrm>
            <a:off x="2053089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ector recto 475"/>
          <p:cNvCxnSpPr/>
          <p:nvPr/>
        </p:nvCxnSpPr>
        <p:spPr>
          <a:xfrm>
            <a:off x="3451089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ector recto 476"/>
          <p:cNvCxnSpPr/>
          <p:nvPr/>
        </p:nvCxnSpPr>
        <p:spPr>
          <a:xfrm>
            <a:off x="4619992" y="3462000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ector recto 477"/>
          <p:cNvCxnSpPr/>
          <p:nvPr/>
        </p:nvCxnSpPr>
        <p:spPr>
          <a:xfrm>
            <a:off x="922457" y="391104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ector recto 478"/>
          <p:cNvCxnSpPr/>
          <p:nvPr/>
        </p:nvCxnSpPr>
        <p:spPr>
          <a:xfrm>
            <a:off x="2053089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ector recto 479"/>
          <p:cNvCxnSpPr/>
          <p:nvPr/>
        </p:nvCxnSpPr>
        <p:spPr>
          <a:xfrm>
            <a:off x="3451089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ector recto 480"/>
          <p:cNvCxnSpPr/>
          <p:nvPr/>
        </p:nvCxnSpPr>
        <p:spPr>
          <a:xfrm>
            <a:off x="4619992" y="36912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ector recto 481"/>
          <p:cNvCxnSpPr/>
          <p:nvPr/>
        </p:nvCxnSpPr>
        <p:spPr>
          <a:xfrm>
            <a:off x="945562" y="417562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ector recto 482"/>
          <p:cNvCxnSpPr/>
          <p:nvPr/>
        </p:nvCxnSpPr>
        <p:spPr>
          <a:xfrm>
            <a:off x="2053089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ector recto 483"/>
          <p:cNvCxnSpPr/>
          <p:nvPr/>
        </p:nvCxnSpPr>
        <p:spPr>
          <a:xfrm>
            <a:off x="3451089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ector recto 484"/>
          <p:cNvCxnSpPr/>
          <p:nvPr/>
        </p:nvCxnSpPr>
        <p:spPr>
          <a:xfrm>
            <a:off x="4619992" y="3970305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ector recto 485"/>
          <p:cNvCxnSpPr/>
          <p:nvPr/>
        </p:nvCxnSpPr>
        <p:spPr>
          <a:xfrm>
            <a:off x="945562" y="44274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ector recto 486"/>
          <p:cNvCxnSpPr/>
          <p:nvPr/>
        </p:nvCxnSpPr>
        <p:spPr>
          <a:xfrm>
            <a:off x="2053027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ector recto 487"/>
          <p:cNvCxnSpPr/>
          <p:nvPr/>
        </p:nvCxnSpPr>
        <p:spPr>
          <a:xfrm>
            <a:off x="3451027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ector recto 488"/>
          <p:cNvCxnSpPr/>
          <p:nvPr/>
        </p:nvCxnSpPr>
        <p:spPr>
          <a:xfrm>
            <a:off x="4619930" y="423556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ector recto 489"/>
          <p:cNvCxnSpPr/>
          <p:nvPr/>
        </p:nvCxnSpPr>
        <p:spPr>
          <a:xfrm>
            <a:off x="2053811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ector recto 490"/>
          <p:cNvCxnSpPr/>
          <p:nvPr/>
        </p:nvCxnSpPr>
        <p:spPr>
          <a:xfrm>
            <a:off x="3451811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ector recto 491"/>
          <p:cNvCxnSpPr/>
          <p:nvPr/>
        </p:nvCxnSpPr>
        <p:spPr>
          <a:xfrm>
            <a:off x="4620714" y="447638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CuadroTexto 492"/>
          <p:cNvSpPr txBox="1"/>
          <p:nvPr/>
        </p:nvSpPr>
        <p:spPr>
          <a:xfrm>
            <a:off x="937244" y="3431048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4" name="CuadroTexto 493"/>
          <p:cNvSpPr txBox="1"/>
          <p:nvPr/>
        </p:nvSpPr>
        <p:spPr>
          <a:xfrm>
            <a:off x="936952" y="3658719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5" name="CuadroTexto 494"/>
          <p:cNvSpPr txBox="1"/>
          <p:nvPr/>
        </p:nvSpPr>
        <p:spPr>
          <a:xfrm>
            <a:off x="929553" y="3925340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6" name="CuadroTexto 495"/>
          <p:cNvSpPr txBox="1"/>
          <p:nvPr/>
        </p:nvSpPr>
        <p:spPr>
          <a:xfrm>
            <a:off x="916044" y="4149459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497" name="CuadroTexto 496"/>
          <p:cNvSpPr txBox="1"/>
          <p:nvPr/>
        </p:nvSpPr>
        <p:spPr>
          <a:xfrm>
            <a:off x="942768" y="4420445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498" name="Rectángulo redondeado 497"/>
          <p:cNvSpPr/>
          <p:nvPr/>
        </p:nvSpPr>
        <p:spPr>
          <a:xfrm>
            <a:off x="267851" y="4770781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9" name="CuadroTexto 498"/>
          <p:cNvSpPr txBox="1"/>
          <p:nvPr/>
        </p:nvSpPr>
        <p:spPr>
          <a:xfrm rot="16200000">
            <a:off x="147538" y="5277875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A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00" name="Conector recto 499"/>
          <p:cNvCxnSpPr/>
          <p:nvPr/>
        </p:nvCxnSpPr>
        <p:spPr>
          <a:xfrm>
            <a:off x="791507" y="4766409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ector recto 500"/>
          <p:cNvCxnSpPr/>
          <p:nvPr/>
        </p:nvCxnSpPr>
        <p:spPr>
          <a:xfrm>
            <a:off x="929530" y="5014385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ector recto 501"/>
          <p:cNvCxnSpPr/>
          <p:nvPr/>
        </p:nvCxnSpPr>
        <p:spPr>
          <a:xfrm>
            <a:off x="2060162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ector recto 502"/>
          <p:cNvCxnSpPr/>
          <p:nvPr/>
        </p:nvCxnSpPr>
        <p:spPr>
          <a:xfrm>
            <a:off x="3458162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ector recto 503"/>
          <p:cNvCxnSpPr/>
          <p:nvPr/>
        </p:nvCxnSpPr>
        <p:spPr>
          <a:xfrm>
            <a:off x="4627065" y="4822117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ector recto 504"/>
          <p:cNvCxnSpPr/>
          <p:nvPr/>
        </p:nvCxnSpPr>
        <p:spPr>
          <a:xfrm>
            <a:off x="929530" y="527116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ector recto 505"/>
          <p:cNvCxnSpPr/>
          <p:nvPr/>
        </p:nvCxnSpPr>
        <p:spPr>
          <a:xfrm>
            <a:off x="2060162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ector recto 506"/>
          <p:cNvCxnSpPr/>
          <p:nvPr/>
        </p:nvCxnSpPr>
        <p:spPr>
          <a:xfrm>
            <a:off x="3458162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ector recto 507"/>
          <p:cNvCxnSpPr/>
          <p:nvPr/>
        </p:nvCxnSpPr>
        <p:spPr>
          <a:xfrm>
            <a:off x="4627065" y="50513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ector recto 508"/>
          <p:cNvCxnSpPr/>
          <p:nvPr/>
        </p:nvCxnSpPr>
        <p:spPr>
          <a:xfrm>
            <a:off x="952635" y="5535739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ector recto 509"/>
          <p:cNvCxnSpPr/>
          <p:nvPr/>
        </p:nvCxnSpPr>
        <p:spPr>
          <a:xfrm>
            <a:off x="2060162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ector recto 510"/>
          <p:cNvCxnSpPr/>
          <p:nvPr/>
        </p:nvCxnSpPr>
        <p:spPr>
          <a:xfrm>
            <a:off x="3458162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ector recto 511"/>
          <p:cNvCxnSpPr/>
          <p:nvPr/>
        </p:nvCxnSpPr>
        <p:spPr>
          <a:xfrm>
            <a:off x="4627065" y="5330422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ector recto 512"/>
          <p:cNvCxnSpPr/>
          <p:nvPr/>
        </p:nvCxnSpPr>
        <p:spPr>
          <a:xfrm>
            <a:off x="952635" y="5787600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ector recto 513"/>
          <p:cNvCxnSpPr/>
          <p:nvPr/>
        </p:nvCxnSpPr>
        <p:spPr>
          <a:xfrm>
            <a:off x="2060100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ector recto 514"/>
          <p:cNvCxnSpPr/>
          <p:nvPr/>
        </p:nvCxnSpPr>
        <p:spPr>
          <a:xfrm>
            <a:off x="3458100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ector recto 515"/>
          <p:cNvCxnSpPr/>
          <p:nvPr/>
        </p:nvCxnSpPr>
        <p:spPr>
          <a:xfrm>
            <a:off x="4627003" y="559568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ector recto 516"/>
          <p:cNvCxnSpPr/>
          <p:nvPr/>
        </p:nvCxnSpPr>
        <p:spPr>
          <a:xfrm>
            <a:off x="2060884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ector recto 517"/>
          <p:cNvCxnSpPr/>
          <p:nvPr/>
        </p:nvCxnSpPr>
        <p:spPr>
          <a:xfrm>
            <a:off x="3458884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ector recto 518"/>
          <p:cNvCxnSpPr/>
          <p:nvPr/>
        </p:nvCxnSpPr>
        <p:spPr>
          <a:xfrm>
            <a:off x="4627787" y="583650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CuadroTexto 519"/>
          <p:cNvSpPr txBox="1"/>
          <p:nvPr/>
        </p:nvSpPr>
        <p:spPr>
          <a:xfrm>
            <a:off x="944317" y="4791165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1" name="CuadroTexto 520"/>
          <p:cNvSpPr txBox="1"/>
          <p:nvPr/>
        </p:nvSpPr>
        <p:spPr>
          <a:xfrm>
            <a:off x="944025" y="5018836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2" name="CuadroTexto 521"/>
          <p:cNvSpPr txBox="1"/>
          <p:nvPr/>
        </p:nvSpPr>
        <p:spPr>
          <a:xfrm>
            <a:off x="936626" y="528545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3" name="CuadroTexto 522"/>
          <p:cNvSpPr txBox="1"/>
          <p:nvPr/>
        </p:nvSpPr>
        <p:spPr>
          <a:xfrm>
            <a:off x="923117" y="5509576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24" name="CuadroTexto 523"/>
          <p:cNvSpPr txBox="1"/>
          <p:nvPr/>
        </p:nvSpPr>
        <p:spPr>
          <a:xfrm>
            <a:off x="949841" y="5780562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25" name="Rectángulo redondeado 524"/>
          <p:cNvSpPr/>
          <p:nvPr/>
        </p:nvSpPr>
        <p:spPr>
          <a:xfrm>
            <a:off x="259730" y="6130898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6" name="CuadroTexto 525"/>
          <p:cNvSpPr txBox="1"/>
          <p:nvPr/>
        </p:nvSpPr>
        <p:spPr>
          <a:xfrm rot="16200000">
            <a:off x="133806" y="663799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27" name="Conector recto 526"/>
          <p:cNvCxnSpPr/>
          <p:nvPr/>
        </p:nvCxnSpPr>
        <p:spPr>
          <a:xfrm>
            <a:off x="783386" y="6126526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ector recto 527"/>
          <p:cNvCxnSpPr/>
          <p:nvPr/>
        </p:nvCxnSpPr>
        <p:spPr>
          <a:xfrm>
            <a:off x="921409" y="637450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ector recto 528"/>
          <p:cNvCxnSpPr/>
          <p:nvPr/>
        </p:nvCxnSpPr>
        <p:spPr>
          <a:xfrm>
            <a:off x="2052041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ector recto 529"/>
          <p:cNvCxnSpPr/>
          <p:nvPr/>
        </p:nvCxnSpPr>
        <p:spPr>
          <a:xfrm>
            <a:off x="3450041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ector recto 530"/>
          <p:cNvCxnSpPr/>
          <p:nvPr/>
        </p:nvCxnSpPr>
        <p:spPr>
          <a:xfrm>
            <a:off x="4618944" y="618223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ector recto 531"/>
          <p:cNvCxnSpPr/>
          <p:nvPr/>
        </p:nvCxnSpPr>
        <p:spPr>
          <a:xfrm>
            <a:off x="921409" y="6631283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ector recto 532"/>
          <p:cNvCxnSpPr/>
          <p:nvPr/>
        </p:nvCxnSpPr>
        <p:spPr>
          <a:xfrm>
            <a:off x="2052041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Conector recto 533"/>
          <p:cNvCxnSpPr/>
          <p:nvPr/>
        </p:nvCxnSpPr>
        <p:spPr>
          <a:xfrm>
            <a:off x="3450041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ector recto 534"/>
          <p:cNvCxnSpPr/>
          <p:nvPr/>
        </p:nvCxnSpPr>
        <p:spPr>
          <a:xfrm>
            <a:off x="4618944" y="6411438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ector recto 535"/>
          <p:cNvCxnSpPr/>
          <p:nvPr/>
        </p:nvCxnSpPr>
        <p:spPr>
          <a:xfrm>
            <a:off x="944514" y="6895856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ector recto 536"/>
          <p:cNvCxnSpPr/>
          <p:nvPr/>
        </p:nvCxnSpPr>
        <p:spPr>
          <a:xfrm>
            <a:off x="2052041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ector recto 537"/>
          <p:cNvCxnSpPr/>
          <p:nvPr/>
        </p:nvCxnSpPr>
        <p:spPr>
          <a:xfrm>
            <a:off x="3450041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ector recto 538"/>
          <p:cNvCxnSpPr/>
          <p:nvPr/>
        </p:nvCxnSpPr>
        <p:spPr>
          <a:xfrm>
            <a:off x="4618944" y="669053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ector recto 539"/>
          <p:cNvCxnSpPr/>
          <p:nvPr/>
        </p:nvCxnSpPr>
        <p:spPr>
          <a:xfrm>
            <a:off x="944514" y="714771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ector recto 540"/>
          <p:cNvCxnSpPr/>
          <p:nvPr/>
        </p:nvCxnSpPr>
        <p:spPr>
          <a:xfrm>
            <a:off x="2051979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ector recto 541"/>
          <p:cNvCxnSpPr/>
          <p:nvPr/>
        </p:nvCxnSpPr>
        <p:spPr>
          <a:xfrm>
            <a:off x="3449979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ector recto 550"/>
          <p:cNvCxnSpPr/>
          <p:nvPr/>
        </p:nvCxnSpPr>
        <p:spPr>
          <a:xfrm>
            <a:off x="4618882" y="695580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Conector recto 551"/>
          <p:cNvCxnSpPr/>
          <p:nvPr/>
        </p:nvCxnSpPr>
        <p:spPr>
          <a:xfrm>
            <a:off x="2052763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Conector recto 552"/>
          <p:cNvCxnSpPr/>
          <p:nvPr/>
        </p:nvCxnSpPr>
        <p:spPr>
          <a:xfrm>
            <a:off x="3450763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ector recto 570"/>
          <p:cNvCxnSpPr/>
          <p:nvPr/>
        </p:nvCxnSpPr>
        <p:spPr>
          <a:xfrm>
            <a:off x="4619666" y="7196621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2" name="CuadroTexto 571"/>
          <p:cNvSpPr txBox="1"/>
          <p:nvPr/>
        </p:nvSpPr>
        <p:spPr>
          <a:xfrm>
            <a:off x="936196" y="6151282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3" name="CuadroTexto 572"/>
          <p:cNvSpPr txBox="1"/>
          <p:nvPr/>
        </p:nvSpPr>
        <p:spPr>
          <a:xfrm>
            <a:off x="935904" y="6378953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4" name="CuadroTexto 573"/>
          <p:cNvSpPr txBox="1"/>
          <p:nvPr/>
        </p:nvSpPr>
        <p:spPr>
          <a:xfrm>
            <a:off x="928505" y="6645574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5" name="CuadroTexto 574"/>
          <p:cNvSpPr txBox="1"/>
          <p:nvPr/>
        </p:nvSpPr>
        <p:spPr>
          <a:xfrm>
            <a:off x="914996" y="6869693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576" name="CuadroTexto 575"/>
          <p:cNvSpPr txBox="1"/>
          <p:nvPr/>
        </p:nvSpPr>
        <p:spPr>
          <a:xfrm>
            <a:off x="941720" y="7140679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577" name="Rectángulo redondeado 576"/>
          <p:cNvSpPr/>
          <p:nvPr/>
        </p:nvSpPr>
        <p:spPr>
          <a:xfrm>
            <a:off x="256999" y="7513753"/>
            <a:ext cx="6379915" cy="127184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8" name="CuadroTexto 577"/>
          <p:cNvSpPr txBox="1"/>
          <p:nvPr/>
        </p:nvSpPr>
        <p:spPr>
          <a:xfrm rot="16200000">
            <a:off x="33292" y="8020847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Zona M-M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cxnSp>
        <p:nvCxnSpPr>
          <p:cNvPr id="579" name="Conector recto 578"/>
          <p:cNvCxnSpPr/>
          <p:nvPr/>
        </p:nvCxnSpPr>
        <p:spPr>
          <a:xfrm>
            <a:off x="780655" y="7509381"/>
            <a:ext cx="0" cy="1276215"/>
          </a:xfrm>
          <a:prstGeom prst="line">
            <a:avLst/>
          </a:prstGeom>
          <a:ln w="19050">
            <a:solidFill>
              <a:srgbClr val="0088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ector recto 579"/>
          <p:cNvCxnSpPr/>
          <p:nvPr/>
        </p:nvCxnSpPr>
        <p:spPr>
          <a:xfrm>
            <a:off x="918678" y="7757357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ector recto 580"/>
          <p:cNvCxnSpPr/>
          <p:nvPr/>
        </p:nvCxnSpPr>
        <p:spPr>
          <a:xfrm>
            <a:off x="2049310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ector recto 581"/>
          <p:cNvCxnSpPr/>
          <p:nvPr/>
        </p:nvCxnSpPr>
        <p:spPr>
          <a:xfrm>
            <a:off x="3447310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ector recto 582"/>
          <p:cNvCxnSpPr/>
          <p:nvPr/>
        </p:nvCxnSpPr>
        <p:spPr>
          <a:xfrm>
            <a:off x="4616213" y="7565089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ector recto 583"/>
          <p:cNvCxnSpPr/>
          <p:nvPr/>
        </p:nvCxnSpPr>
        <p:spPr>
          <a:xfrm>
            <a:off x="918678" y="8014138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ector recto 584"/>
          <p:cNvCxnSpPr/>
          <p:nvPr/>
        </p:nvCxnSpPr>
        <p:spPr>
          <a:xfrm>
            <a:off x="2049310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ector recto 585"/>
          <p:cNvCxnSpPr/>
          <p:nvPr/>
        </p:nvCxnSpPr>
        <p:spPr>
          <a:xfrm>
            <a:off x="3447310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ector recto 586"/>
          <p:cNvCxnSpPr/>
          <p:nvPr/>
        </p:nvCxnSpPr>
        <p:spPr>
          <a:xfrm>
            <a:off x="4616213" y="7794293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ector recto 587"/>
          <p:cNvCxnSpPr/>
          <p:nvPr/>
        </p:nvCxnSpPr>
        <p:spPr>
          <a:xfrm>
            <a:off x="941783" y="8278711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ector recto 588"/>
          <p:cNvCxnSpPr/>
          <p:nvPr/>
        </p:nvCxnSpPr>
        <p:spPr>
          <a:xfrm>
            <a:off x="2049310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ector recto 597"/>
          <p:cNvCxnSpPr/>
          <p:nvPr/>
        </p:nvCxnSpPr>
        <p:spPr>
          <a:xfrm>
            <a:off x="3447310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ector recto 598"/>
          <p:cNvCxnSpPr/>
          <p:nvPr/>
        </p:nvCxnSpPr>
        <p:spPr>
          <a:xfrm>
            <a:off x="4616213" y="8073394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ector recto 599"/>
          <p:cNvCxnSpPr/>
          <p:nvPr/>
        </p:nvCxnSpPr>
        <p:spPr>
          <a:xfrm>
            <a:off x="941783" y="8530572"/>
            <a:ext cx="5486400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ector recto 600"/>
          <p:cNvCxnSpPr/>
          <p:nvPr/>
        </p:nvCxnSpPr>
        <p:spPr>
          <a:xfrm>
            <a:off x="2049248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ector recto 601"/>
          <p:cNvCxnSpPr/>
          <p:nvPr/>
        </p:nvCxnSpPr>
        <p:spPr>
          <a:xfrm>
            <a:off x="3447248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ector recto 602"/>
          <p:cNvCxnSpPr/>
          <p:nvPr/>
        </p:nvCxnSpPr>
        <p:spPr>
          <a:xfrm>
            <a:off x="4616151" y="833865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ector recto 603"/>
          <p:cNvCxnSpPr/>
          <p:nvPr/>
        </p:nvCxnSpPr>
        <p:spPr>
          <a:xfrm>
            <a:off x="2050032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ector recto 604"/>
          <p:cNvCxnSpPr/>
          <p:nvPr/>
        </p:nvCxnSpPr>
        <p:spPr>
          <a:xfrm>
            <a:off x="3448032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ector recto 605"/>
          <p:cNvCxnSpPr/>
          <p:nvPr/>
        </p:nvCxnSpPr>
        <p:spPr>
          <a:xfrm>
            <a:off x="4616935" y="8579476"/>
            <a:ext cx="0" cy="153123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CuadroTexto 619"/>
          <p:cNvSpPr txBox="1"/>
          <p:nvPr/>
        </p:nvSpPr>
        <p:spPr>
          <a:xfrm>
            <a:off x="933465" y="7534137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Personal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4" name="CuadroTexto 623"/>
          <p:cNvSpPr txBox="1"/>
          <p:nvPr/>
        </p:nvSpPr>
        <p:spPr>
          <a:xfrm>
            <a:off x="933173" y="7761808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Doble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28" name="CuadroTexto 627"/>
          <p:cNvSpPr txBox="1"/>
          <p:nvPr/>
        </p:nvSpPr>
        <p:spPr>
          <a:xfrm>
            <a:off x="925774" y="8028429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Triple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1" name="CuadroTexto 650"/>
          <p:cNvSpPr txBox="1"/>
          <p:nvPr/>
        </p:nvSpPr>
        <p:spPr>
          <a:xfrm>
            <a:off x="912265" y="8252548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Cuádruple</a:t>
            </a:r>
          </a:p>
        </p:txBody>
      </p:sp>
      <p:sp>
        <p:nvSpPr>
          <p:cNvPr id="652" name="CuadroTexto 651"/>
          <p:cNvSpPr txBox="1"/>
          <p:nvPr/>
        </p:nvSpPr>
        <p:spPr>
          <a:xfrm>
            <a:off x="938989" y="8523534"/>
            <a:ext cx="8435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Quíntuple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5" name="CuadroTexto 654"/>
          <p:cNvSpPr txBox="1"/>
          <p:nvPr/>
        </p:nvSpPr>
        <p:spPr>
          <a:xfrm>
            <a:off x="2444848" y="1758493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6" name="CuadroTexto 655"/>
          <p:cNvSpPr txBox="1"/>
          <p:nvPr/>
        </p:nvSpPr>
        <p:spPr>
          <a:xfrm>
            <a:off x="3898695" y="1746903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8" name="CuadroTexto 657"/>
          <p:cNvSpPr txBox="1"/>
          <p:nvPr/>
        </p:nvSpPr>
        <p:spPr>
          <a:xfrm>
            <a:off x="5555780" y="1739160"/>
            <a:ext cx="463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59" name="CuadroTexto 658"/>
          <p:cNvSpPr txBox="1"/>
          <p:nvPr/>
        </p:nvSpPr>
        <p:spPr>
          <a:xfrm>
            <a:off x="2435230" y="2001370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1" name="CuadroTexto 660"/>
          <p:cNvSpPr txBox="1"/>
          <p:nvPr/>
        </p:nvSpPr>
        <p:spPr>
          <a:xfrm>
            <a:off x="5478417" y="201484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2" name="CuadroTexto 661"/>
          <p:cNvSpPr txBox="1"/>
          <p:nvPr/>
        </p:nvSpPr>
        <p:spPr>
          <a:xfrm>
            <a:off x="2436216" y="2282054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7,800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6" name="CuadroTexto 665"/>
          <p:cNvSpPr txBox="1"/>
          <p:nvPr/>
        </p:nvSpPr>
        <p:spPr>
          <a:xfrm>
            <a:off x="5470459" y="226839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7" name="CuadroTexto 666"/>
          <p:cNvSpPr txBox="1"/>
          <p:nvPr/>
        </p:nvSpPr>
        <p:spPr>
          <a:xfrm>
            <a:off x="2434612" y="2537753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69" name="CuadroTexto 668"/>
          <p:cNvSpPr txBox="1"/>
          <p:nvPr/>
        </p:nvSpPr>
        <p:spPr>
          <a:xfrm>
            <a:off x="2435197" y="2811120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670" name="CuadroTexto 669"/>
          <p:cNvSpPr txBox="1"/>
          <p:nvPr/>
        </p:nvSpPr>
        <p:spPr>
          <a:xfrm>
            <a:off x="3737016" y="2798201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4" name="CuadroTexto 703"/>
          <p:cNvSpPr txBox="1"/>
          <p:nvPr/>
        </p:nvSpPr>
        <p:spPr>
          <a:xfrm>
            <a:off x="2441423" y="3050440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05" name="CuadroTexto 704"/>
          <p:cNvSpPr txBox="1"/>
          <p:nvPr/>
        </p:nvSpPr>
        <p:spPr>
          <a:xfrm>
            <a:off x="3726114" y="3059143"/>
            <a:ext cx="603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0" name="CuadroTexto 709"/>
          <p:cNvSpPr txBox="1"/>
          <p:nvPr/>
        </p:nvSpPr>
        <p:spPr>
          <a:xfrm>
            <a:off x="5493827" y="252123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1" name="CuadroTexto 710"/>
          <p:cNvSpPr txBox="1"/>
          <p:nvPr/>
        </p:nvSpPr>
        <p:spPr>
          <a:xfrm>
            <a:off x="5485869" y="277479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2" name="CuadroTexto 711"/>
          <p:cNvSpPr txBox="1"/>
          <p:nvPr/>
        </p:nvSpPr>
        <p:spPr>
          <a:xfrm>
            <a:off x="5496165" y="305734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3" name="CuadroTexto 712"/>
          <p:cNvSpPr txBox="1"/>
          <p:nvPr/>
        </p:nvSpPr>
        <p:spPr>
          <a:xfrm>
            <a:off x="5501269" y="3420999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4" name="CuadroTexto 713"/>
          <p:cNvSpPr txBox="1"/>
          <p:nvPr/>
        </p:nvSpPr>
        <p:spPr>
          <a:xfrm>
            <a:off x="5493311" y="367455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5" name="CuadroTexto 714"/>
          <p:cNvSpPr txBox="1"/>
          <p:nvPr/>
        </p:nvSpPr>
        <p:spPr>
          <a:xfrm>
            <a:off x="5516679" y="3927391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6" name="CuadroTexto 715"/>
          <p:cNvSpPr txBox="1"/>
          <p:nvPr/>
        </p:nvSpPr>
        <p:spPr>
          <a:xfrm>
            <a:off x="5508721" y="4180950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7" name="CuadroTexto 716"/>
          <p:cNvSpPr txBox="1"/>
          <p:nvPr/>
        </p:nvSpPr>
        <p:spPr>
          <a:xfrm>
            <a:off x="5519017" y="446350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8" name="CuadroTexto 717"/>
          <p:cNvSpPr txBox="1"/>
          <p:nvPr/>
        </p:nvSpPr>
        <p:spPr>
          <a:xfrm>
            <a:off x="5521180" y="474659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19" name="CuadroTexto 718"/>
          <p:cNvSpPr txBox="1"/>
          <p:nvPr/>
        </p:nvSpPr>
        <p:spPr>
          <a:xfrm>
            <a:off x="5513222" y="5000155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0" name="CuadroTexto 719"/>
          <p:cNvSpPr txBox="1"/>
          <p:nvPr/>
        </p:nvSpPr>
        <p:spPr>
          <a:xfrm>
            <a:off x="5536590" y="5252988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1" name="CuadroTexto 720"/>
          <p:cNvSpPr txBox="1"/>
          <p:nvPr/>
        </p:nvSpPr>
        <p:spPr>
          <a:xfrm>
            <a:off x="5528632" y="550654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2" name="CuadroTexto 721"/>
          <p:cNvSpPr txBox="1"/>
          <p:nvPr/>
        </p:nvSpPr>
        <p:spPr>
          <a:xfrm>
            <a:off x="5538928" y="5789102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8" name="CuadroTexto 727"/>
          <p:cNvSpPr txBox="1"/>
          <p:nvPr/>
        </p:nvSpPr>
        <p:spPr>
          <a:xfrm>
            <a:off x="3903826" y="1993436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29" name="CuadroTexto 728"/>
          <p:cNvSpPr txBox="1"/>
          <p:nvPr/>
        </p:nvSpPr>
        <p:spPr>
          <a:xfrm>
            <a:off x="3912945" y="2235551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0" name="CuadroTexto 729"/>
          <p:cNvSpPr txBox="1"/>
          <p:nvPr/>
        </p:nvSpPr>
        <p:spPr>
          <a:xfrm>
            <a:off x="3918076" y="248208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31" name="CuadroTexto 730"/>
          <p:cNvSpPr txBox="1"/>
          <p:nvPr/>
        </p:nvSpPr>
        <p:spPr>
          <a:xfrm>
            <a:off x="2430155" y="3428711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1" name="CuadroTexto 750"/>
          <p:cNvSpPr txBox="1"/>
          <p:nvPr/>
        </p:nvSpPr>
        <p:spPr>
          <a:xfrm>
            <a:off x="3858677" y="3417124"/>
            <a:ext cx="2391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2" name="CuadroTexto 751"/>
          <p:cNvSpPr txBox="1"/>
          <p:nvPr/>
        </p:nvSpPr>
        <p:spPr>
          <a:xfrm>
            <a:off x="2448099" y="3653451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5" name="CuadroTexto 754"/>
          <p:cNvSpPr txBox="1"/>
          <p:nvPr/>
        </p:nvSpPr>
        <p:spPr>
          <a:xfrm>
            <a:off x="2448149" y="393437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6" name="CuadroTexto 755"/>
          <p:cNvSpPr txBox="1"/>
          <p:nvPr/>
        </p:nvSpPr>
        <p:spPr>
          <a:xfrm>
            <a:off x="2445744" y="4173069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8" name="CuadroTexto 757"/>
          <p:cNvSpPr txBox="1"/>
          <p:nvPr/>
        </p:nvSpPr>
        <p:spPr>
          <a:xfrm>
            <a:off x="2438702" y="4426465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59" name="CuadroTexto 758"/>
          <p:cNvSpPr txBox="1"/>
          <p:nvPr/>
        </p:nvSpPr>
        <p:spPr>
          <a:xfrm>
            <a:off x="3747721" y="4427054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1" name="CuadroTexto 760"/>
          <p:cNvSpPr txBox="1"/>
          <p:nvPr/>
        </p:nvSpPr>
        <p:spPr>
          <a:xfrm>
            <a:off x="3717184" y="3646489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762" name="CuadroTexto 761"/>
          <p:cNvSpPr txBox="1"/>
          <p:nvPr/>
        </p:nvSpPr>
        <p:spPr>
          <a:xfrm>
            <a:off x="3734057" y="3942868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11,400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6" name="CuadroTexto 815"/>
          <p:cNvSpPr txBox="1"/>
          <p:nvPr/>
        </p:nvSpPr>
        <p:spPr>
          <a:xfrm>
            <a:off x="3752646" y="4199281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7" name="CuadroTexto 816"/>
          <p:cNvSpPr txBox="1"/>
          <p:nvPr/>
        </p:nvSpPr>
        <p:spPr>
          <a:xfrm>
            <a:off x="2454067" y="4791357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8" name="CuadroTexto 817"/>
          <p:cNvSpPr txBox="1"/>
          <p:nvPr/>
        </p:nvSpPr>
        <p:spPr>
          <a:xfrm>
            <a:off x="2454066" y="5016785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19" name="CuadroTexto 818"/>
          <p:cNvSpPr txBox="1"/>
          <p:nvPr/>
        </p:nvSpPr>
        <p:spPr>
          <a:xfrm>
            <a:off x="2464166" y="526874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15,400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0" name="CuadroTexto 819"/>
          <p:cNvSpPr txBox="1"/>
          <p:nvPr/>
        </p:nvSpPr>
        <p:spPr>
          <a:xfrm>
            <a:off x="2477165" y="552567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1" name="CuadroTexto 820"/>
          <p:cNvSpPr txBox="1"/>
          <p:nvPr/>
        </p:nvSpPr>
        <p:spPr>
          <a:xfrm>
            <a:off x="2494137" y="5765372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2" name="CuadroTexto 821"/>
          <p:cNvSpPr txBox="1"/>
          <p:nvPr/>
        </p:nvSpPr>
        <p:spPr>
          <a:xfrm>
            <a:off x="3754480" y="5781818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3" name="CuadroTexto 822"/>
          <p:cNvSpPr txBox="1"/>
          <p:nvPr/>
        </p:nvSpPr>
        <p:spPr>
          <a:xfrm>
            <a:off x="3764131" y="5529087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4" name="CuadroTexto 823"/>
          <p:cNvSpPr txBox="1"/>
          <p:nvPr/>
        </p:nvSpPr>
        <p:spPr>
          <a:xfrm>
            <a:off x="3760933" y="5277558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5" name="CuadroTexto 824"/>
          <p:cNvSpPr txBox="1"/>
          <p:nvPr/>
        </p:nvSpPr>
        <p:spPr>
          <a:xfrm>
            <a:off x="3752646" y="499231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6" name="CuadroTexto 825"/>
          <p:cNvSpPr txBox="1"/>
          <p:nvPr/>
        </p:nvSpPr>
        <p:spPr>
          <a:xfrm>
            <a:off x="3742030" y="4780112"/>
            <a:ext cx="5870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12,100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7" name="CuadroTexto 826"/>
          <p:cNvSpPr txBox="1"/>
          <p:nvPr/>
        </p:nvSpPr>
        <p:spPr>
          <a:xfrm>
            <a:off x="2489345" y="614840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8" name="CuadroTexto 827"/>
          <p:cNvSpPr txBox="1"/>
          <p:nvPr/>
        </p:nvSpPr>
        <p:spPr>
          <a:xfrm>
            <a:off x="2496761" y="634725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29" name="CuadroTexto 828"/>
          <p:cNvSpPr txBox="1"/>
          <p:nvPr/>
        </p:nvSpPr>
        <p:spPr>
          <a:xfrm>
            <a:off x="2490146" y="6610960"/>
            <a:ext cx="6238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0" name="CuadroTexto 829"/>
          <p:cNvSpPr txBox="1"/>
          <p:nvPr/>
        </p:nvSpPr>
        <p:spPr>
          <a:xfrm>
            <a:off x="2506093" y="6883941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19,800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1" name="CuadroTexto 830"/>
          <p:cNvSpPr txBox="1"/>
          <p:nvPr/>
        </p:nvSpPr>
        <p:spPr>
          <a:xfrm>
            <a:off x="2497636" y="7130104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2" name="CuadroTexto 831"/>
          <p:cNvSpPr txBox="1"/>
          <p:nvPr/>
        </p:nvSpPr>
        <p:spPr>
          <a:xfrm>
            <a:off x="3771338" y="715549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3" name="CuadroTexto 832"/>
          <p:cNvSpPr txBox="1"/>
          <p:nvPr/>
        </p:nvSpPr>
        <p:spPr>
          <a:xfrm>
            <a:off x="3768940" y="690118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4" name="CuadroTexto 833"/>
          <p:cNvSpPr txBox="1"/>
          <p:nvPr/>
        </p:nvSpPr>
        <p:spPr>
          <a:xfrm>
            <a:off x="3756689" y="6643497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16,900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5" name="CuadroTexto 834"/>
          <p:cNvSpPr txBox="1"/>
          <p:nvPr/>
        </p:nvSpPr>
        <p:spPr>
          <a:xfrm>
            <a:off x="3765416" y="6382915"/>
            <a:ext cx="6893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15,900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6" name="CuadroTexto 835"/>
          <p:cNvSpPr txBox="1"/>
          <p:nvPr/>
        </p:nvSpPr>
        <p:spPr>
          <a:xfrm>
            <a:off x="3755086" y="6140146"/>
            <a:ext cx="6351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14,600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7" name="CuadroTexto 836"/>
          <p:cNvSpPr txBox="1"/>
          <p:nvPr/>
        </p:nvSpPr>
        <p:spPr>
          <a:xfrm>
            <a:off x="5555780" y="6107711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8" name="CuadroTexto 837"/>
          <p:cNvSpPr txBox="1"/>
          <p:nvPr/>
        </p:nvSpPr>
        <p:spPr>
          <a:xfrm>
            <a:off x="2498130" y="7549068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19,600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39" name="CuadroTexto 838"/>
          <p:cNvSpPr txBox="1"/>
          <p:nvPr/>
        </p:nvSpPr>
        <p:spPr>
          <a:xfrm>
            <a:off x="2506802" y="7766630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0" name="CuadroTexto 839"/>
          <p:cNvSpPr txBox="1"/>
          <p:nvPr/>
        </p:nvSpPr>
        <p:spPr>
          <a:xfrm>
            <a:off x="2514040" y="8026341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22,500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1" name="CuadroTexto 840"/>
          <p:cNvSpPr txBox="1"/>
          <p:nvPr/>
        </p:nvSpPr>
        <p:spPr>
          <a:xfrm>
            <a:off x="2496450" y="8280289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2" name="CuadroTexto 841"/>
          <p:cNvSpPr txBox="1"/>
          <p:nvPr/>
        </p:nvSpPr>
        <p:spPr>
          <a:xfrm>
            <a:off x="3790799" y="829776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21,600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3" name="CuadroTexto 842"/>
          <p:cNvSpPr txBox="1"/>
          <p:nvPr/>
        </p:nvSpPr>
        <p:spPr>
          <a:xfrm>
            <a:off x="2496450" y="8527498"/>
            <a:ext cx="6543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25,500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4" name="CuadroTexto 843"/>
          <p:cNvSpPr txBox="1"/>
          <p:nvPr/>
        </p:nvSpPr>
        <p:spPr>
          <a:xfrm>
            <a:off x="3795272" y="8535492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23,000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5" name="CuadroTexto 844"/>
          <p:cNvSpPr txBox="1"/>
          <p:nvPr/>
        </p:nvSpPr>
        <p:spPr>
          <a:xfrm>
            <a:off x="3785994" y="8040683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20,300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6" name="CuadroTexto 845"/>
          <p:cNvSpPr txBox="1"/>
          <p:nvPr/>
        </p:nvSpPr>
        <p:spPr>
          <a:xfrm>
            <a:off x="3754638" y="7767709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18,900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7" name="CuadroTexto 846"/>
          <p:cNvSpPr txBox="1"/>
          <p:nvPr/>
        </p:nvSpPr>
        <p:spPr>
          <a:xfrm>
            <a:off x="3780116" y="7538000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17,700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8" name="CuadroTexto 847"/>
          <p:cNvSpPr txBox="1"/>
          <p:nvPr/>
        </p:nvSpPr>
        <p:spPr>
          <a:xfrm>
            <a:off x="5562565" y="636389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49" name="CuadroTexto 848"/>
          <p:cNvSpPr txBox="1"/>
          <p:nvPr/>
        </p:nvSpPr>
        <p:spPr>
          <a:xfrm>
            <a:off x="5569350" y="663269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0" name="CuadroTexto 849"/>
          <p:cNvSpPr txBox="1"/>
          <p:nvPr/>
        </p:nvSpPr>
        <p:spPr>
          <a:xfrm>
            <a:off x="5569350" y="6924839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1" name="CuadroTexto 850"/>
          <p:cNvSpPr txBox="1"/>
          <p:nvPr/>
        </p:nvSpPr>
        <p:spPr>
          <a:xfrm>
            <a:off x="5576135" y="7181026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2" name="CuadroTexto 851"/>
          <p:cNvSpPr txBox="1"/>
          <p:nvPr/>
        </p:nvSpPr>
        <p:spPr>
          <a:xfrm>
            <a:off x="5577289" y="751913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3" name="CuadroTexto 852"/>
          <p:cNvSpPr txBox="1"/>
          <p:nvPr/>
        </p:nvSpPr>
        <p:spPr>
          <a:xfrm>
            <a:off x="5583339" y="7778745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4" name="CuadroTexto 853"/>
          <p:cNvSpPr txBox="1"/>
          <p:nvPr/>
        </p:nvSpPr>
        <p:spPr>
          <a:xfrm>
            <a:off x="5583339" y="8026353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5" name="CuadroTexto 854"/>
          <p:cNvSpPr txBox="1"/>
          <p:nvPr/>
        </p:nvSpPr>
        <p:spPr>
          <a:xfrm>
            <a:off x="5589750" y="8283439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856" name="CuadroTexto 855"/>
          <p:cNvSpPr txBox="1"/>
          <p:nvPr/>
        </p:nvSpPr>
        <p:spPr>
          <a:xfrm>
            <a:off x="5604141" y="8538828"/>
            <a:ext cx="5389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1,200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7BCA78-45DC-4678-5178-B2E985120F7A}"/>
              </a:ext>
            </a:extLst>
          </p:cNvPr>
          <p:cNvSpPr txBox="1"/>
          <p:nvPr/>
        </p:nvSpPr>
        <p:spPr>
          <a:xfrm>
            <a:off x="4152113" y="8836932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0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1722" y="1079572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Tipo de espacio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24100" y="1085852"/>
            <a:ext cx="8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NI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90282" y="1085852"/>
            <a:ext cx="93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Precio NF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89353" y="1072705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Servicio Inhumación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2069156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170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624841" y="1112143"/>
            <a:ext cx="0" cy="2223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68941" y="520425"/>
            <a:ext cx="2663543" cy="434889"/>
          </a:xfrm>
          <a:prstGeom prst="roundRect">
            <a:avLst>
              <a:gd name="adj" fmla="val 23606"/>
            </a:avLst>
          </a:prstGeom>
          <a:noFill/>
          <a:ln w="28575">
            <a:solidFill>
              <a:srgbClr val="AFE0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rgbClr val="008824"/>
                </a:solidFill>
                <a:latin typeface="Gotham" panose="02000504050000020004" pitchFamily="2" charset="0"/>
              </a:rPr>
              <a:t>CORONA DEL FRAILE</a:t>
            </a:r>
            <a:endParaRPr lang="en-US" sz="16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54" y="335587"/>
            <a:ext cx="1449988" cy="554140"/>
          </a:xfrm>
          <a:prstGeom prst="rect">
            <a:avLst/>
          </a:prstGeom>
        </p:spPr>
      </p:pic>
      <p:sp>
        <p:nvSpPr>
          <p:cNvPr id="657" name="CuadroTexto 656"/>
          <p:cNvSpPr txBox="1"/>
          <p:nvPr/>
        </p:nvSpPr>
        <p:spPr>
          <a:xfrm>
            <a:off x="2956043" y="4935866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Ampliaciones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sp>
        <p:nvSpPr>
          <p:cNvPr id="660" name="Rectángulo redondeado 659"/>
          <p:cNvSpPr/>
          <p:nvPr/>
        </p:nvSpPr>
        <p:spPr>
          <a:xfrm>
            <a:off x="324414" y="1852577"/>
            <a:ext cx="6379915" cy="1223413"/>
          </a:xfrm>
          <a:prstGeom prst="roundRect">
            <a:avLst>
              <a:gd name="adj" fmla="val 8725"/>
            </a:avLst>
          </a:prstGeom>
          <a:noFill/>
          <a:ln w="19050">
            <a:solidFill>
              <a:srgbClr val="0088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ángulo redondeado 402">
            <a:extLst>
              <a:ext uri="{FF2B5EF4-FFF2-40B4-BE49-F238E27FC236}">
                <a16:creationId xmlns:a16="http://schemas.microsoft.com/office/drawing/2014/main" id="{552964EA-7219-4F04-B329-0403E490F26E}"/>
              </a:ext>
            </a:extLst>
          </p:cNvPr>
          <p:cNvSpPr/>
          <p:nvPr/>
        </p:nvSpPr>
        <p:spPr>
          <a:xfrm>
            <a:off x="287841" y="1407841"/>
            <a:ext cx="6416488" cy="256729"/>
          </a:xfrm>
          <a:prstGeom prst="roundRect">
            <a:avLst>
              <a:gd name="adj" fmla="val 35508"/>
            </a:avLst>
          </a:prstGeom>
          <a:solidFill>
            <a:srgbClr val="008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DBB780-1EDE-A71D-2E8E-238C494F5B2B}"/>
              </a:ext>
            </a:extLst>
          </p:cNvPr>
          <p:cNvSpPr txBox="1"/>
          <p:nvPr/>
        </p:nvSpPr>
        <p:spPr>
          <a:xfrm>
            <a:off x="2974943" y="1364183"/>
            <a:ext cx="531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  <a:latin typeface="Gotham" panose="02000504050000020004" pitchFamily="2" charset="0"/>
              </a:rPr>
              <a:t>Otros</a:t>
            </a:r>
            <a:endParaRPr lang="en-US" sz="1200" dirty="0">
              <a:solidFill>
                <a:schemeClr val="bg1"/>
              </a:solidFill>
              <a:latin typeface="Gotham" panose="02000504050000020004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B1B266D-662D-E524-7A15-8ADC50E93242}"/>
              </a:ext>
            </a:extLst>
          </p:cNvPr>
          <p:cNvCxnSpPr/>
          <p:nvPr/>
        </p:nvCxnSpPr>
        <p:spPr>
          <a:xfrm>
            <a:off x="405232" y="2285118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1535854-1CE6-5C76-65E7-6F2FF2D03FC8}"/>
              </a:ext>
            </a:extLst>
          </p:cNvPr>
          <p:cNvCxnSpPr/>
          <p:nvPr/>
        </p:nvCxnSpPr>
        <p:spPr>
          <a:xfrm>
            <a:off x="3448029" y="1975704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A7D00E9-AAFD-28E3-668A-F6E1E4842248}"/>
              </a:ext>
            </a:extLst>
          </p:cNvPr>
          <p:cNvCxnSpPr/>
          <p:nvPr/>
        </p:nvCxnSpPr>
        <p:spPr>
          <a:xfrm>
            <a:off x="4663212" y="19709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B6D44FE-357B-1397-1793-451B8568A4EA}"/>
              </a:ext>
            </a:extLst>
          </p:cNvPr>
          <p:cNvSpPr txBox="1"/>
          <p:nvPr/>
        </p:nvSpPr>
        <p:spPr>
          <a:xfrm>
            <a:off x="432589" y="1868338"/>
            <a:ext cx="15392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Standard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234B9A0-1623-702C-EE1C-A2F5442281B1}"/>
              </a:ext>
            </a:extLst>
          </p:cNvPr>
          <p:cNvCxnSpPr/>
          <p:nvPr/>
        </p:nvCxnSpPr>
        <p:spPr>
          <a:xfrm>
            <a:off x="2101110" y="197096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001718C-243E-F62F-07AE-A3DB699F501D}"/>
              </a:ext>
            </a:extLst>
          </p:cNvPr>
          <p:cNvSpPr txBox="1"/>
          <p:nvPr/>
        </p:nvSpPr>
        <p:spPr>
          <a:xfrm>
            <a:off x="434021" y="2276203"/>
            <a:ext cx="12538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Vip 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C42346D-8796-4803-9FF5-F3A00DDF9E41}"/>
              </a:ext>
            </a:extLst>
          </p:cNvPr>
          <p:cNvSpPr txBox="1"/>
          <p:nvPr/>
        </p:nvSpPr>
        <p:spPr>
          <a:xfrm>
            <a:off x="444507" y="2726199"/>
            <a:ext cx="15440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 err="1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Serv</a:t>
            </a:r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. Funerario Premium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BA53012-3B5C-F99A-8C6B-9C0E2BEF6378}"/>
              </a:ext>
            </a:extLst>
          </p:cNvPr>
          <p:cNvCxnSpPr/>
          <p:nvPr/>
        </p:nvCxnSpPr>
        <p:spPr>
          <a:xfrm>
            <a:off x="430523" y="2685889"/>
            <a:ext cx="6033892" cy="0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EA7B093-CF3F-C652-5296-B09BA0249A37}"/>
              </a:ext>
            </a:extLst>
          </p:cNvPr>
          <p:cNvCxnSpPr/>
          <p:nvPr/>
        </p:nvCxnSpPr>
        <p:spPr>
          <a:xfrm>
            <a:off x="3445173" y="233797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3801C866-9EB3-7217-DF9C-FAC3641D2D72}"/>
              </a:ext>
            </a:extLst>
          </p:cNvPr>
          <p:cNvCxnSpPr/>
          <p:nvPr/>
        </p:nvCxnSpPr>
        <p:spPr>
          <a:xfrm>
            <a:off x="4663212" y="235613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BE3D92B1-C9E6-3B06-1CB6-A07BE295B879}"/>
              </a:ext>
            </a:extLst>
          </p:cNvPr>
          <p:cNvCxnSpPr/>
          <p:nvPr/>
        </p:nvCxnSpPr>
        <p:spPr>
          <a:xfrm>
            <a:off x="2098254" y="2333228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383E6990-0880-B668-1417-357ACF2C935F}"/>
              </a:ext>
            </a:extLst>
          </p:cNvPr>
          <p:cNvCxnSpPr/>
          <p:nvPr/>
        </p:nvCxnSpPr>
        <p:spPr>
          <a:xfrm>
            <a:off x="3445173" y="2760292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BFE0E5B-BFC6-150F-E871-24BE2D786B17}"/>
              </a:ext>
            </a:extLst>
          </p:cNvPr>
          <p:cNvCxnSpPr/>
          <p:nvPr/>
        </p:nvCxnSpPr>
        <p:spPr>
          <a:xfrm>
            <a:off x="2098254" y="275555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8CE15D5-E0EF-7EA9-1032-361B946C3463}"/>
              </a:ext>
            </a:extLst>
          </p:cNvPr>
          <p:cNvSpPr txBox="1"/>
          <p:nvPr/>
        </p:nvSpPr>
        <p:spPr>
          <a:xfrm>
            <a:off x="2563325" y="1941887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44AA97D-F67B-C407-4215-85713EE473B0}"/>
              </a:ext>
            </a:extLst>
          </p:cNvPr>
          <p:cNvSpPr txBox="1"/>
          <p:nvPr/>
        </p:nvSpPr>
        <p:spPr>
          <a:xfrm>
            <a:off x="3764701" y="1970957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3,500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BC79857-9DEC-67A3-1C3F-4938CF434B67}"/>
              </a:ext>
            </a:extLst>
          </p:cNvPr>
          <p:cNvSpPr txBox="1"/>
          <p:nvPr/>
        </p:nvSpPr>
        <p:spPr>
          <a:xfrm>
            <a:off x="5636937" y="1947599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CBB8059-3303-A344-9F51-07AC878BFC1E}"/>
              </a:ext>
            </a:extLst>
          </p:cNvPr>
          <p:cNvSpPr txBox="1"/>
          <p:nvPr/>
        </p:nvSpPr>
        <p:spPr>
          <a:xfrm>
            <a:off x="2563080" y="2343256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4D41E05-76EE-5171-9322-F59164F3D674}"/>
              </a:ext>
            </a:extLst>
          </p:cNvPr>
          <p:cNvSpPr txBox="1"/>
          <p:nvPr/>
        </p:nvSpPr>
        <p:spPr>
          <a:xfrm>
            <a:off x="3764866" y="234101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5,000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A91B209-E097-71AC-C2A1-04BB2A3B1EAE}"/>
              </a:ext>
            </a:extLst>
          </p:cNvPr>
          <p:cNvSpPr txBox="1"/>
          <p:nvPr/>
        </p:nvSpPr>
        <p:spPr>
          <a:xfrm>
            <a:off x="2567805" y="278158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483F796-F68A-25BA-8648-1CC6DA9C3460}"/>
              </a:ext>
            </a:extLst>
          </p:cNvPr>
          <p:cNvSpPr txBox="1"/>
          <p:nvPr/>
        </p:nvSpPr>
        <p:spPr>
          <a:xfrm>
            <a:off x="3784159" y="2758644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8,000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DC50244-C043-44BE-C6FE-755E8F3D86A3}"/>
              </a:ext>
            </a:extLst>
          </p:cNvPr>
          <p:cNvSpPr txBox="1"/>
          <p:nvPr/>
        </p:nvSpPr>
        <p:spPr>
          <a:xfrm>
            <a:off x="5651695" y="2764723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1CF85FA-71AA-F029-A21D-E1B02D4C78C4}"/>
              </a:ext>
            </a:extLst>
          </p:cNvPr>
          <p:cNvCxnSpPr/>
          <p:nvPr/>
        </p:nvCxnSpPr>
        <p:spPr>
          <a:xfrm>
            <a:off x="4664267" y="2746260"/>
            <a:ext cx="0" cy="227428"/>
          </a:xfrm>
          <a:prstGeom prst="line">
            <a:avLst/>
          </a:prstGeom>
          <a:ln w="19050">
            <a:solidFill>
              <a:srgbClr val="AFE0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DCB34C4-6B0C-BE09-0D22-B9EF58FF6466}"/>
              </a:ext>
            </a:extLst>
          </p:cNvPr>
          <p:cNvSpPr txBox="1"/>
          <p:nvPr/>
        </p:nvSpPr>
        <p:spPr>
          <a:xfrm>
            <a:off x="5655992" y="2380140"/>
            <a:ext cx="2263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50" dirty="0">
                <a:solidFill>
                  <a:schemeClr val="bg2">
                    <a:lumMod val="25000"/>
                  </a:schemeClr>
                </a:solidFill>
                <a:latin typeface="Gotham" panose="02000504050000020004" pitchFamily="2" charset="0"/>
              </a:rPr>
              <a:t>-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Gotham" panose="02000504050000020004" pitchFamily="2" charset="0"/>
            </a:endParaRP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1FA83C3E-02CD-3E90-100E-3ECE8E379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7" y="3367672"/>
            <a:ext cx="6437934" cy="39505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BF04D86-3DB6-6331-5DE6-66467E0C0370}"/>
              </a:ext>
            </a:extLst>
          </p:cNvPr>
          <p:cNvSpPr txBox="1"/>
          <p:nvPr/>
        </p:nvSpPr>
        <p:spPr>
          <a:xfrm>
            <a:off x="4092783" y="9293414"/>
            <a:ext cx="2574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8824"/>
                </a:solidFill>
                <a:latin typeface="Gotham" panose="02000504050000020004" pitchFamily="2" charset="0"/>
              </a:rPr>
              <a:t>Precios vigentes durante Agosto 2024</a:t>
            </a:r>
            <a:endParaRPr lang="en-US" sz="1200" b="1" dirty="0">
              <a:solidFill>
                <a:srgbClr val="008824"/>
              </a:solidFill>
              <a:latin typeface="Gotham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29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20499</TotalTime>
  <Words>6682</Words>
  <Application>Microsoft Office PowerPoint</Application>
  <PresentationFormat>A4 (210 x 297 mm)</PresentationFormat>
  <Paragraphs>3144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Gotham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Jhandely Nicol Sarmiento Bautista</cp:lastModifiedBy>
  <cp:revision>97</cp:revision>
  <dcterms:created xsi:type="dcterms:W3CDTF">2023-11-08T20:25:21Z</dcterms:created>
  <dcterms:modified xsi:type="dcterms:W3CDTF">2024-07-24T21:46:41Z</dcterms:modified>
</cp:coreProperties>
</file>