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0A41F1-3897-7B66-533B-00B3D1026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096BB5-9813-4A27-C34F-84361EB83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7B052B-27AC-A2A4-51AB-133C7F95F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143FB9-2D15-F6E1-C5FE-5F61E628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9E089D-5167-6F85-6523-0509E1F0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3951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4178AF-B5D3-5E21-557D-8F8C33BC4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303FAA-90D1-9F3A-10B7-F0FD2EBD1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255912-EBD1-1862-DA91-3B65A6AE4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4A908D-C35B-E9FE-0A00-867D2E770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C636BF-59A8-00BE-E062-5B06B66BF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879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37685B-A45B-6DE5-2FBC-BA2B5D4DB3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3C01DA-D9C8-233A-75BD-F2B746A19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BC803D-05DD-0814-EE25-8BE1AC9E3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44E444-1F5A-ACA8-6032-9D485D879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C2AB59-E99F-A208-EE41-19AA8AA7C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3297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C18E2-1615-66CF-DF24-FF4CD73A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616972-52DE-06E6-8774-94CA1E60C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92C25B-4E28-3598-6143-0C1C7F2E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4D5A56-CACD-6E31-FD1E-9709A4D70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FEE2F2-451A-BA92-94A2-F7F32A049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671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5899B6-EEF7-9F05-2B13-90C7EAD3F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BDD0E0-976D-EAC1-DBF4-EADB4E69D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14B797-4233-D720-2A45-1B5C50A06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58B38E-FD7F-D9B5-199A-EC9655AC5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9059F9-B8C7-89E7-301A-625037E1B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599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90D29-3D90-80A9-CA55-27BD5525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BDED88-B5D9-6C95-062E-3AAA71F83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D7C225-F8AD-ACA3-2182-116BC9234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616E59-1136-27EA-A576-51B36BEE5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C91AEB-EC32-A055-C1E4-C3C1FEB22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B528B7-18A1-AD45-B085-20F901AFB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854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FC8D47-41FB-9C00-202C-436AF5DF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2BDD85-8E2A-4D45-E01B-E3DACA68C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0D24EB-A023-DD29-1881-616423AE6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A6BBA47-57F4-056C-D6CB-037BE5E72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6DA6E4A-3AFA-D376-C6AB-E3397124FB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89BB6E-E9E6-F5FE-0D43-AB8DD4514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30E2AA6-6D26-E444-84E9-A61EEE677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6B3099-D519-C30B-2AB1-5D6C56D71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9942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453D5-1718-DBA8-1F47-D5383CEF3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314699-23F6-34FB-53C1-ACFBBFBE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462957-12A2-3F48-AC82-5B9063B75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CDAD16D-5EF0-2745-34B5-04219A4C9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506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5E701B-CCBA-AB8D-7267-E0F197BF5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DF60986-0335-5CD5-A4AF-8B6A811D9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A615DC-B5D7-C76A-545B-A9E1CFC6D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156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397606-A09D-42AE-2F42-25B7E1AFD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11655F-BF1B-0121-E9CB-E04D3DBCC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A5CE0F-A2BB-944B-B2AF-4A1CE5909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B50768-3873-5AE0-6A82-391F40C3B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BE8B84-28FA-5735-7110-331EB7790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417159-6B1C-109A-EB0A-8B18F7CE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605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387E8-3682-0573-78F2-BE7C360BE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42E25EA-AAA8-97EE-07F8-821EFB7335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1B4BA0-47FD-1FFB-35A5-1A55B48C3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91A966-09E7-6993-79DD-7FE167F8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1C1D48-06A1-2B7A-F31A-6C77ED849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144F99-A866-E94A-1E83-82515DC0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6462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6546E87-BF74-B7B0-5EE9-AA4AF685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B5EB0C-03BE-95FC-9F36-CA40C1F1C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481172-3C9C-46B0-824B-5951935DB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54E13-15EF-4517-8219-6072CA5F7373}" type="datetimeFigureOut">
              <a:rPr lang="es-PE" smtClean="0"/>
              <a:t>30/04/2024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04D3A5-6003-B835-DC81-20F047365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37566-AC43-9817-CA66-4AE4F0485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AA63B-36D5-43D3-85F5-6CA57ADCC66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3947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52CB7DAD-B57A-0315-F045-711282383105}"/>
              </a:ext>
            </a:extLst>
          </p:cNvPr>
          <p:cNvSpPr/>
          <p:nvPr/>
        </p:nvSpPr>
        <p:spPr>
          <a:xfrm>
            <a:off x="2481189" y="2166269"/>
            <a:ext cx="3527895" cy="139838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Por el mes de mamá…</a:t>
            </a:r>
          </a:p>
          <a:p>
            <a:r>
              <a:rPr lang="es-MX" sz="2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"¡Llévate S/. </a:t>
            </a:r>
            <a:r>
              <a:rPr lang="es-MX" sz="20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500</a:t>
            </a:r>
            <a:r>
              <a:rPr lang="es-MX" sz="2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con un solo </a:t>
            </a:r>
            <a:r>
              <a:rPr lang="es-MX" sz="20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CLICK</a:t>
            </a:r>
            <a:r>
              <a:rPr lang="es-MX" sz="2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! Con la “Operación Ganadora”</a:t>
            </a:r>
          </a:p>
          <a:p>
            <a:endParaRPr lang="es-MX" sz="20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ctr"/>
            <a:endParaRPr lang="es-MX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D999DB2-AE6C-3E6E-BFA9-4995A8D255F2}"/>
              </a:ext>
            </a:extLst>
          </p:cNvPr>
          <p:cNvSpPr txBox="1"/>
          <p:nvPr/>
        </p:nvSpPr>
        <p:spPr>
          <a:xfrm>
            <a:off x="2481189" y="3172551"/>
            <a:ext cx="1876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Solo ingresa al Portal web y realiza una operación.</a:t>
            </a:r>
          </a:p>
          <a:p>
            <a:endParaRPr lang="es-MX" sz="1200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  <a:p>
            <a:endParaRPr lang="es-PE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EC0D992-3AB8-3ABC-A8FD-9B33BF897F27}"/>
              </a:ext>
            </a:extLst>
          </p:cNvPr>
          <p:cNvSpPr txBox="1"/>
          <p:nvPr/>
        </p:nvSpPr>
        <p:spPr>
          <a:xfrm>
            <a:off x="3205345" y="3872544"/>
            <a:ext cx="1371599" cy="30777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E" sz="1400" dirty="0"/>
              <a:t>Ingresa aquí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DF8BDAA-A24A-A9B2-741A-AE00567AF32D}"/>
              </a:ext>
            </a:extLst>
          </p:cNvPr>
          <p:cNvSpPr/>
          <p:nvPr/>
        </p:nvSpPr>
        <p:spPr>
          <a:xfrm>
            <a:off x="2334208" y="1767436"/>
            <a:ext cx="7289586" cy="25263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AutoShape 4" descr="What Are Gift Cards Used For? The Main Purposes Of Gift Cards - Prestmit">
            <a:extLst>
              <a:ext uri="{FF2B5EF4-FFF2-40B4-BE49-F238E27FC236}">
                <a16:creationId xmlns:a16="http://schemas.microsoft.com/office/drawing/2014/main" id="{1708E3F9-430A-36ED-4B18-EC6CDB431A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83826" y="137670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3E33472-E716-7DFC-1B88-9D49F1578B91}"/>
              </a:ext>
            </a:extLst>
          </p:cNvPr>
          <p:cNvSpPr txBox="1"/>
          <p:nvPr/>
        </p:nvSpPr>
        <p:spPr>
          <a:xfrm>
            <a:off x="2940074" y="1383352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Fundamental: Texto a incluir</a:t>
            </a: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88A3A58F-F68B-19B4-2222-CAEB1D1094ED}"/>
              </a:ext>
            </a:extLst>
          </p:cNvPr>
          <p:cNvCxnSpPr>
            <a:stCxn id="7" idx="2"/>
          </p:cNvCxnSpPr>
          <p:nvPr/>
        </p:nvCxnSpPr>
        <p:spPr>
          <a:xfrm flipH="1">
            <a:off x="3874090" y="4180321"/>
            <a:ext cx="17055" cy="38067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36A836-34A7-140F-70D5-02FC8BCA07E7}"/>
              </a:ext>
            </a:extLst>
          </p:cNvPr>
          <p:cNvSpPr txBox="1"/>
          <p:nvPr/>
        </p:nvSpPr>
        <p:spPr>
          <a:xfrm>
            <a:off x="2213092" y="4560994"/>
            <a:ext cx="60943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400" dirty="0"/>
              <a:t>Al hacer click en el botón debe direccionar a: </a:t>
            </a:r>
            <a:r>
              <a:rPr lang="es-PE" dirty="0"/>
              <a:t>https://www.portal.esperanzaeterna.la/Register/Registro.php</a:t>
            </a:r>
          </a:p>
        </p:txBody>
      </p:sp>
      <p:pic>
        <p:nvPicPr>
          <p:cNvPr id="1026" name="Picture 2" descr="Foto gratuita hermoso vale de regalo con mano">
            <a:extLst>
              <a:ext uri="{FF2B5EF4-FFF2-40B4-BE49-F238E27FC236}">
                <a16:creationId xmlns:a16="http://schemas.microsoft.com/office/drawing/2014/main" id="{5E2AB73A-3231-C8E4-0916-335629042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172" y="1784295"/>
            <a:ext cx="3792622" cy="252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1102C8DD-6989-E9F4-5D05-8D97E11F051F}"/>
              </a:ext>
            </a:extLst>
          </p:cNvPr>
          <p:cNvSpPr txBox="1"/>
          <p:nvPr/>
        </p:nvSpPr>
        <p:spPr>
          <a:xfrm>
            <a:off x="4086058" y="5481293"/>
            <a:ext cx="493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u="sng">
                <a:solidFill>
                  <a:srgbClr val="FF0000"/>
                </a:solidFill>
              </a:rPr>
              <a:t>Diseño parecido </a:t>
            </a:r>
            <a:r>
              <a:rPr lang="es-PE" b="1" u="sng" dirty="0">
                <a:solidFill>
                  <a:srgbClr val="FF0000"/>
                </a:solidFill>
              </a:rPr>
              <a:t>al folleto diseñado por Ana Paula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4AD26DE-0317-7F60-3503-D22870AE4D9A}"/>
              </a:ext>
            </a:extLst>
          </p:cNvPr>
          <p:cNvSpPr txBox="1"/>
          <p:nvPr/>
        </p:nvSpPr>
        <p:spPr>
          <a:xfrm>
            <a:off x="875489" y="826851"/>
            <a:ext cx="1524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BANNER WEB </a:t>
            </a:r>
          </a:p>
        </p:txBody>
      </p:sp>
    </p:spTree>
    <p:extLst>
      <p:ext uri="{BB962C8B-B14F-4D97-AF65-F5344CB8AC3E}">
        <p14:creationId xmlns:p14="http://schemas.microsoft.com/office/powerpoint/2010/main" val="2208962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Söhne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Jhandely Nicol Sarmiento Bautista</dc:creator>
  <cp:lastModifiedBy>Jhandely Nicol Sarmiento Bautista</cp:lastModifiedBy>
  <cp:revision>4</cp:revision>
  <dcterms:created xsi:type="dcterms:W3CDTF">2024-04-29T21:18:55Z</dcterms:created>
  <dcterms:modified xsi:type="dcterms:W3CDTF">2024-04-30T18:46:17Z</dcterms:modified>
</cp:coreProperties>
</file>