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C961E-4A11-05E1-AF0D-DF84DB7CA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5E4C60-236C-1C31-1517-EF899894E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0C8DE1-E374-C2E1-6BA0-4AD16FBF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34C39E-386E-A746-AD16-51CBF670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0A1F48-560D-87D7-B184-EF22AAB3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30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232E5-CE96-ED7D-2F02-2D393EE9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C0ADF7-C846-8B8D-6303-B57B2D36B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62E363-9EFE-14E2-6F70-12E3BF5A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31D7A2-F9A8-A404-3182-C5307CC5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93AC7-6461-AD24-212A-25B7E06C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210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2C19B3-CC04-6C10-044C-A0F44B7E1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D526FD-01D1-19D6-43C2-C7129D83B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83E037-B76C-FAE6-D561-8B819FEB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2C716-BD2B-E0BB-5CF4-77960A5A6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672576-3614-16DB-9C0C-C9AD4E1B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987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6910B-8BD9-5C19-BB81-F4FAAD02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7F248D-E38A-0C7B-9975-8496F2EC0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BF0A1D-DB2A-E3A6-992D-28778859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06A817-B502-53CA-746A-3158763A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EE9C2E-BB97-E351-B3B6-E96139EF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163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BC4B-8095-84F9-19D7-EA75F4060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B745E3-C1E9-903F-9283-E240E1155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FA2EBA-4073-F117-5DD9-F54CC7F9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B49ADF-DDA9-8047-5473-9CA3B85A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C9F22-6210-DC1E-F33E-F6F2E227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583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E9D8E-CDFB-E418-FBCA-8798A905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98E17-4488-A17E-9D71-58377A168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83D937-8069-6B90-2718-3FD41A831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D27D1-BEF8-E7C9-64E1-75AAAD25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1A19FD-5CE6-ADB1-9B06-A7079DFC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E3224D-681A-0779-A6B3-FF50D152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441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3DDBE-1533-1F65-BB99-3719395E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B24D66-3928-BA9F-4C5E-B2C412C83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1B0338-0D5B-1747-5D85-AFDDC058B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D0C0B7-701E-88A2-A075-7921051E8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C9045D-1BFB-61CA-1A60-5D05C1558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E6E642E-865C-37A3-45D4-A9D16D35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F1DD71-26F3-CED5-D2CA-6A19D646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017A65-F665-CBA5-0658-232A4FD3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242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8DEEE-8E88-1824-CF5C-3DEA8CCD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7EC12B-ADE6-CF30-F6D9-0275C748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807B9F-7E17-8A0B-21C6-952D40F6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B547E5-8F44-89C1-042F-C8E6E92E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60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E2E14D-F073-8080-CD58-DD52D48B1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9C8D58-1E54-54F2-79C5-ED0C549F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6F79AB-C582-6964-70FB-CB0AA156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519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70B03-9159-B554-B584-977DED8C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C09D43-D2CC-4CB1-A72F-7B7C8F358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C4073D-E7E2-33E6-2132-07F7DFB9E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D016F-05A3-F327-33BE-2CA7DB0A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5833D8-D3DF-7415-7959-03282C4D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E7C85-6E7F-2E4C-5631-8D10A773C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332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6435B-D879-7B5F-B3D4-BB0F20636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24223BF-83C0-58B7-B6A4-E77992F39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14BE80-0E9A-3E74-882B-52855E0AE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3EB775-EE1E-2B64-A2D8-2795832B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F5DF05-756A-5B49-E03E-92FD8029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ED05A7-C65B-4F29-0ABB-97696E92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871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84A7C1-2CD4-24E5-1842-BC5F4ABAB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D19F64-F7D9-F674-71F1-5EBD77554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5A82C9-410B-FCF1-5F55-D3A381564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95514-4CBE-42E6-A4B7-164D7E34B4A0}" type="datetimeFigureOut">
              <a:rPr lang="es-PE" smtClean="0"/>
              <a:t>3/05/2024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0E991-B4E0-7C69-8ECA-5C52E91CB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3D3A22-3E23-C339-CBA6-DBE57DB0A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CCC62-C1A9-45A9-A884-A218A55C1D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2631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4F16CEE-C0F5-9A5B-D675-E3103C5DCA6C}"/>
              </a:ext>
            </a:extLst>
          </p:cNvPr>
          <p:cNvSpPr/>
          <p:nvPr/>
        </p:nvSpPr>
        <p:spPr>
          <a:xfrm>
            <a:off x="593387" y="466928"/>
            <a:ext cx="3346315" cy="594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OPERACIÓN GANADORA</a:t>
            </a:r>
          </a:p>
          <a:p>
            <a:pPr algn="ctr"/>
            <a:r>
              <a:rPr lang="es-PE" dirty="0"/>
              <a:t>¡Gana </a:t>
            </a:r>
            <a:r>
              <a:rPr lang="es-PE" sz="2000" b="1" dirty="0"/>
              <a:t>S/. 500 </a:t>
            </a:r>
            <a:r>
              <a:rPr lang="es-PE" dirty="0"/>
              <a:t>con solo un click!</a:t>
            </a:r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r>
              <a:rPr lang="es-PE" dirty="0"/>
              <a:t>Imagen</a:t>
            </a:r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r>
              <a:rPr lang="es-PE" dirty="0"/>
              <a:t>¿Cómo participo?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¡Solo ingresa al Portal Web y realiza una operación!</a:t>
            </a:r>
          </a:p>
          <a:p>
            <a:pPr algn="ctr"/>
            <a:endParaRPr lang="es-PE" dirty="0"/>
          </a:p>
          <a:p>
            <a:pPr algn="ctr"/>
            <a:r>
              <a:rPr lang="es-PE" sz="1400" dirty="0"/>
              <a:t>Regístrate aquí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QR</a:t>
            </a:r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marL="342900" indent="-342900" algn="ctr">
              <a:buAutoNum type="arabicPeriod"/>
            </a:pPr>
            <a:endParaRPr lang="es-PE" dirty="0"/>
          </a:p>
          <a:p>
            <a:pPr algn="ctr"/>
            <a:r>
              <a:rPr lang="es-MX" sz="1100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Válido del </a:t>
            </a:r>
            <a:r>
              <a:rPr lang="es-MX" sz="1100" b="1" dirty="0">
                <a:solidFill>
                  <a:srgbClr val="12121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01</a:t>
            </a:r>
            <a:r>
              <a:rPr lang="es-MX" sz="1100" b="1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de mayo al 07 de junio </a:t>
            </a:r>
            <a:r>
              <a:rPr lang="es-MX" sz="1100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 2024</a:t>
            </a:r>
          </a:p>
          <a:p>
            <a:pPr algn="ctr"/>
            <a:r>
              <a:rPr lang="es-MX" sz="1100" dirty="0">
                <a:solidFill>
                  <a:srgbClr val="12121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Fecha del sorteo: </a:t>
            </a:r>
            <a:r>
              <a:rPr lang="es-MX" sz="1100" b="1" dirty="0">
                <a:solidFill>
                  <a:srgbClr val="12121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12 de Junio</a:t>
            </a:r>
            <a:r>
              <a:rPr lang="es-MX" sz="1100" b="1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endParaRPr lang="es-PE" sz="11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532A12-18B3-F60D-53BF-BCEB4B9785FA}"/>
              </a:ext>
            </a:extLst>
          </p:cNvPr>
          <p:cNvSpPr/>
          <p:nvPr/>
        </p:nvSpPr>
        <p:spPr>
          <a:xfrm>
            <a:off x="4092102" y="466928"/>
            <a:ext cx="3346315" cy="594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¡Se uno de nuestros </a:t>
            </a:r>
          </a:p>
          <a:p>
            <a:pPr algn="ctr"/>
            <a:r>
              <a:rPr lang="es-PE" b="1" dirty="0"/>
              <a:t>2 ganadores!</a:t>
            </a:r>
          </a:p>
          <a:p>
            <a:pPr algn="ctr"/>
            <a:endParaRPr lang="es-PE" dirty="0"/>
          </a:p>
          <a:p>
            <a:r>
              <a:rPr lang="es-PE" dirty="0"/>
              <a:t>Paso 1: Ingresa al portal web con tu DNI y si eres nuevo, regístrate.</a:t>
            </a:r>
          </a:p>
          <a:p>
            <a:r>
              <a:rPr lang="es-PE" dirty="0"/>
              <a:t>Paso 2: Realiza al menos una operación.</a:t>
            </a:r>
          </a:p>
          <a:p>
            <a:endParaRPr lang="es-PE" dirty="0"/>
          </a:p>
          <a:p>
            <a:pPr algn="ctr"/>
            <a:r>
              <a:rPr lang="es-PE" dirty="0"/>
              <a:t>¿Qué operaciones puedo realizar?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7 Dibujitos</a:t>
            </a:r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r>
              <a:rPr lang="es-PE" sz="1100" dirty="0">
                <a:solidFill>
                  <a:srgbClr val="12121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Aplican términos y condiciones*</a:t>
            </a:r>
            <a:endParaRPr lang="es-PE" sz="1100" b="1" dirty="0"/>
          </a:p>
          <a:p>
            <a:pPr algn="ctr"/>
            <a:r>
              <a:rPr lang="es-MX" sz="1200" b="0" i="0" dirty="0">
                <a:solidFill>
                  <a:srgbClr val="12121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1039370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Jhandely Nicol Sarmiento Bautista</dc:creator>
  <cp:lastModifiedBy>Jhandely Nicol Sarmiento Bautista</cp:lastModifiedBy>
  <cp:revision>1</cp:revision>
  <dcterms:created xsi:type="dcterms:W3CDTF">2024-05-03T15:41:26Z</dcterms:created>
  <dcterms:modified xsi:type="dcterms:W3CDTF">2024-05-03T15:41:38Z</dcterms:modified>
</cp:coreProperties>
</file>